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 id="2147483799" r:id="rId2"/>
  </p:sldMasterIdLst>
  <p:sldIdLst>
    <p:sldId id="257" r:id="rId3"/>
    <p:sldId id="259" r:id="rId4"/>
    <p:sldId id="287" r:id="rId5"/>
    <p:sldId id="261" r:id="rId6"/>
    <p:sldId id="262" r:id="rId7"/>
    <p:sldId id="263" r:id="rId8"/>
    <p:sldId id="264" r:id="rId9"/>
    <p:sldId id="265" r:id="rId10"/>
    <p:sldId id="266" r:id="rId11"/>
    <p:sldId id="270" r:id="rId12"/>
    <p:sldId id="267" r:id="rId13"/>
    <p:sldId id="268" r:id="rId14"/>
    <p:sldId id="272" r:id="rId15"/>
    <p:sldId id="278" r:id="rId16"/>
    <p:sldId id="275" r:id="rId17"/>
    <p:sldId id="276" r:id="rId18"/>
    <p:sldId id="277" r:id="rId19"/>
    <p:sldId id="282" r:id="rId20"/>
    <p:sldId id="283"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1E7F18D-5409-421B-AF60-7635CD5C28CF}">
          <p14:sldIdLst>
            <p14:sldId id="257"/>
          </p14:sldIdLst>
        </p14:section>
        <p14:section name="Problem,Solution &amp;Idea" id="{E88E2C45-6D1B-4AB8-813B-0DD6C4F2DEA9}">
          <p14:sldIdLst>
            <p14:sldId id="259"/>
            <p14:sldId id="287"/>
          </p14:sldIdLst>
        </p14:section>
        <p14:section name="Tools" id="{881273E7-C709-4E8D-9A83-E7AAA57DD43C}">
          <p14:sldIdLst>
            <p14:sldId id="261"/>
          </p14:sldIdLst>
        </p14:section>
        <p14:section name="Requirnments" id="{879958E9-BAEB-425E-A4A4-004F40893AE2}">
          <p14:sldIdLst>
            <p14:sldId id="262"/>
            <p14:sldId id="263"/>
            <p14:sldId id="264"/>
            <p14:sldId id="265"/>
          </p14:sldIdLst>
        </p14:section>
        <p14:section name="Architecture" id="{5FAAB46E-C785-47EB-8E70-AFD344B68864}">
          <p14:sldIdLst>
            <p14:sldId id="266"/>
          </p14:sldIdLst>
        </p14:section>
        <p14:section name="Website" id="{4DAD2EE9-FF5E-417E-BAE8-F37777A302C3}">
          <p14:sldIdLst>
            <p14:sldId id="270"/>
            <p14:sldId id="267"/>
            <p14:sldId id="268"/>
            <p14:sldId id="272"/>
            <p14:sldId id="278"/>
          </p14:sldIdLst>
        </p14:section>
        <p14:section name="Face Recognition" id="{85CA5273-E04C-4F36-8D33-839220898664}">
          <p14:sldIdLst>
            <p14:sldId id="275"/>
            <p14:sldId id="276"/>
            <p14:sldId id="277"/>
          </p14:sldIdLst>
        </p14:section>
        <p14:section name="Backend" id="{58AC83F5-726F-4026-8201-3BFF618CA653}">
          <p14:sldIdLst>
            <p14:sldId id="282"/>
          </p14:sldIdLst>
        </p14:section>
        <p14:section name="Future Work" id="{5E3D666D-E4B6-46D1-8092-DE506D6B4D3B}">
          <p14:sldIdLst>
            <p14:sldId id="283"/>
          </p14:sldIdLst>
        </p14:section>
        <p14:section name="Closure" id="{583C81FA-AAAE-4BA3-8173-7BC2DE8BCC5D}">
          <p14:sldIdLst>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5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94660"/>
  </p:normalViewPr>
  <p:slideViewPr>
    <p:cSldViewPr snapToGrid="0">
      <p:cViewPr varScale="1">
        <p:scale>
          <a:sx n="73" d="100"/>
          <a:sy n="73" d="100"/>
        </p:scale>
        <p:origin x="5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ata10.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23.png"/></Relationships>
</file>

<file path=ppt/diagrams/_rels/data1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7.svg"/><Relationship Id="rId2" Type="http://schemas.openxmlformats.org/officeDocument/2006/relationships/image" Target="../media/image43.svg"/><Relationship Id="rId16" Type="http://schemas.openxmlformats.org/officeDocument/2006/relationships/image" Target="../media/image55.svg"/><Relationship Id="rId1" Type="http://schemas.openxmlformats.org/officeDocument/2006/relationships/image" Target="../media/image24.png"/><Relationship Id="rId6" Type="http://schemas.openxmlformats.org/officeDocument/2006/relationships/image" Target="../media/image47.svg"/><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28.png"/><Relationship Id="rId14" Type="http://schemas.openxmlformats.org/officeDocument/2006/relationships/image" Target="../media/image53.svg"/></Relationships>
</file>

<file path=ppt/diagrams/_rels/data14.xml.rels><?xml version="1.0" encoding="UTF-8" standalone="yes"?>
<Relationships xmlns="http://schemas.openxmlformats.org/package/2006/relationships"><Relationship Id="rId2" Type="http://schemas.openxmlformats.org/officeDocument/2006/relationships/image" Target="../media/image59.svg"/><Relationship Id="rId1" Type="http://schemas.openxmlformats.org/officeDocument/2006/relationships/image" Target="../media/image34.png"/></Relationships>
</file>

<file path=ppt/diagrams/_rels/data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1.svg"/><Relationship Id="rId1" Type="http://schemas.openxmlformats.org/officeDocument/2006/relationships/image" Target="../media/image35.png"/><Relationship Id="rId6" Type="http://schemas.openxmlformats.org/officeDocument/2006/relationships/image" Target="../media/image65.svg"/><Relationship Id="rId5" Type="http://schemas.openxmlformats.org/officeDocument/2006/relationships/image" Target="../media/image37.png"/><Relationship Id="rId4" Type="http://schemas.openxmlformats.org/officeDocument/2006/relationships/image" Target="../media/image63.svg"/></Relationships>
</file>

<file path=ppt/diagrams/_rels/data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8.svg"/><Relationship Id="rId1" Type="http://schemas.openxmlformats.org/officeDocument/2006/relationships/image" Target="../media/image39.png"/><Relationship Id="rId6" Type="http://schemas.openxmlformats.org/officeDocument/2006/relationships/image" Target="../media/image72.svg"/><Relationship Id="rId5" Type="http://schemas.openxmlformats.org/officeDocument/2006/relationships/image" Target="../media/image41.png"/><Relationship Id="rId4" Type="http://schemas.openxmlformats.org/officeDocument/2006/relationships/image" Target="../media/image70.svg"/></Relationships>
</file>

<file path=ppt/diagrams/_rels/data17.xml.rels><?xml version="1.0" encoding="UTF-8" standalone="yes"?>
<Relationships xmlns="http://schemas.openxmlformats.org/package/2006/relationships"><Relationship Id="rId2" Type="http://schemas.openxmlformats.org/officeDocument/2006/relationships/image" Target="../media/image74.svg"/><Relationship Id="rId1" Type="http://schemas.openxmlformats.org/officeDocument/2006/relationships/image" Target="../media/image42.png"/></Relationships>
</file>

<file path=ppt/diagrams/_rels/data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2.svg"/><Relationship Id="rId1" Type="http://schemas.openxmlformats.org/officeDocument/2006/relationships/image" Target="../media/image7.png"/><Relationship Id="rId4" Type="http://schemas.openxmlformats.org/officeDocument/2006/relationships/image" Target="../media/image84.svg"/></Relationships>
</file>

<file path=ppt/diagrams/_rels/data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6.svg"/><Relationship Id="rId1" Type="http://schemas.openxmlformats.org/officeDocument/2006/relationships/image" Target="../media/image51.png"/><Relationship Id="rId6" Type="http://schemas.openxmlformats.org/officeDocument/2006/relationships/image" Target="../media/image90.svg"/><Relationship Id="rId5" Type="http://schemas.openxmlformats.org/officeDocument/2006/relationships/image" Target="../media/image53.png"/><Relationship Id="rId4" Type="http://schemas.openxmlformats.org/officeDocument/2006/relationships/image" Target="../media/image88.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5.png"/><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svg"/></Relationships>
</file>

<file path=ppt/diagrams/_rels/data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9.png"/><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3.png"/><Relationship Id="rId14" Type="http://schemas.openxmlformats.org/officeDocument/2006/relationships/image" Target="../media/image27.svg"/></Relationships>
</file>

<file path=ppt/diagrams/_rels/data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9.svg"/><Relationship Id="rId1" Type="http://schemas.openxmlformats.org/officeDocument/2006/relationships/image" Target="../media/image16.png"/><Relationship Id="rId6" Type="http://schemas.openxmlformats.org/officeDocument/2006/relationships/image" Target="../media/image33.svg"/><Relationship Id="rId5" Type="http://schemas.openxmlformats.org/officeDocument/2006/relationships/image" Target="../media/image18.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27.svg"/><Relationship Id="rId2" Type="http://schemas.openxmlformats.org/officeDocument/2006/relationships/image" Target="../media/image43.svg"/><Relationship Id="rId16" Type="http://schemas.openxmlformats.org/officeDocument/2006/relationships/image" Target="../media/image55.svg"/><Relationship Id="rId1" Type="http://schemas.openxmlformats.org/officeDocument/2006/relationships/image" Target="../media/image24.png"/><Relationship Id="rId6" Type="http://schemas.openxmlformats.org/officeDocument/2006/relationships/image" Target="../media/image47.svg"/><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28.png"/><Relationship Id="rId14" Type="http://schemas.openxmlformats.org/officeDocument/2006/relationships/image" Target="../media/image53.svg"/></Relationships>
</file>

<file path=ppt/diagrams/_rels/drawing14.xml.rels><?xml version="1.0" encoding="UTF-8" standalone="yes"?>
<Relationships xmlns="http://schemas.openxmlformats.org/package/2006/relationships"><Relationship Id="rId2" Type="http://schemas.openxmlformats.org/officeDocument/2006/relationships/image" Target="../media/image59.svg"/><Relationship Id="rId1" Type="http://schemas.openxmlformats.org/officeDocument/2006/relationships/image" Target="../media/image34.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1.svg"/><Relationship Id="rId1" Type="http://schemas.openxmlformats.org/officeDocument/2006/relationships/image" Target="../media/image35.png"/><Relationship Id="rId6" Type="http://schemas.openxmlformats.org/officeDocument/2006/relationships/image" Target="../media/image65.svg"/><Relationship Id="rId5" Type="http://schemas.openxmlformats.org/officeDocument/2006/relationships/image" Target="../media/image37.png"/><Relationship Id="rId4" Type="http://schemas.openxmlformats.org/officeDocument/2006/relationships/image" Target="../media/image63.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8.svg"/><Relationship Id="rId1" Type="http://schemas.openxmlformats.org/officeDocument/2006/relationships/image" Target="../media/image39.png"/><Relationship Id="rId6" Type="http://schemas.openxmlformats.org/officeDocument/2006/relationships/image" Target="../media/image72.svg"/><Relationship Id="rId5" Type="http://schemas.openxmlformats.org/officeDocument/2006/relationships/image" Target="../media/image41.png"/><Relationship Id="rId4" Type="http://schemas.openxmlformats.org/officeDocument/2006/relationships/image" Target="../media/image70.svg"/></Relationships>
</file>

<file path=ppt/diagrams/_rels/drawing17.xml.rels><?xml version="1.0" encoding="UTF-8" standalone="yes"?>
<Relationships xmlns="http://schemas.openxmlformats.org/package/2006/relationships"><Relationship Id="rId2" Type="http://schemas.openxmlformats.org/officeDocument/2006/relationships/image" Target="../media/image74.svg"/><Relationship Id="rId1" Type="http://schemas.openxmlformats.org/officeDocument/2006/relationships/image" Target="../media/image42.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2.svg"/><Relationship Id="rId1" Type="http://schemas.openxmlformats.org/officeDocument/2006/relationships/image" Target="../media/image7.png"/><Relationship Id="rId4" Type="http://schemas.openxmlformats.org/officeDocument/2006/relationships/image" Target="../media/image84.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6.svg"/><Relationship Id="rId1" Type="http://schemas.openxmlformats.org/officeDocument/2006/relationships/image" Target="../media/image51.png"/><Relationship Id="rId6" Type="http://schemas.openxmlformats.org/officeDocument/2006/relationships/image" Target="../media/image90.svg"/><Relationship Id="rId5" Type="http://schemas.openxmlformats.org/officeDocument/2006/relationships/image" Target="../media/image53.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5.png"/><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9.png"/><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3.png"/><Relationship Id="rId1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9.svg"/><Relationship Id="rId1" Type="http://schemas.openxmlformats.org/officeDocument/2006/relationships/image" Target="../media/image16.png"/><Relationship Id="rId6" Type="http://schemas.openxmlformats.org/officeDocument/2006/relationships/image" Target="../media/image33.svg"/><Relationship Id="rId5" Type="http://schemas.openxmlformats.org/officeDocument/2006/relationships/image" Target="../media/image18.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6E4C6-B427-4472-9E62-6B2F31FB1DB9}"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45A700-C657-472D-AB29-AE008220DCA8}">
      <dgm:prSet custT="1"/>
      <dgm:spPr/>
      <dgm:t>
        <a:bodyPr/>
        <a:lstStyle/>
        <a:p>
          <a:pPr algn="ctr">
            <a:lnSpc>
              <a:spcPct val="100000"/>
            </a:lnSpc>
          </a:pPr>
          <a:r>
            <a:rPr lang="en-US" sz="1600" b="1" dirty="0"/>
            <a:t>Social credit system</a:t>
          </a:r>
        </a:p>
        <a:p>
          <a:pPr algn="l">
            <a:lnSpc>
              <a:spcPct val="100000"/>
            </a:lnSpc>
          </a:pPr>
          <a:r>
            <a:rPr lang="en-US" sz="1600" b="0" dirty="0"/>
            <a:t>- A Chinese system for rating citizens.</a:t>
          </a:r>
        </a:p>
      </dgm:t>
    </dgm:pt>
    <dgm:pt modelId="{F116C78E-78A2-4D29-9DD7-157D66CB3AD4}" type="sibTrans" cxnId="{39D4599B-6018-417C-A764-3B1352E2597F}">
      <dgm:prSet/>
      <dgm:spPr/>
      <dgm:t>
        <a:bodyPr/>
        <a:lstStyle/>
        <a:p>
          <a:endParaRPr lang="en-US"/>
        </a:p>
      </dgm:t>
    </dgm:pt>
    <dgm:pt modelId="{54FE3801-0344-4A1C-A408-61B9F1434387}" type="parTrans" cxnId="{39D4599B-6018-417C-A764-3B1352E2597F}">
      <dgm:prSet/>
      <dgm:spPr/>
      <dgm:t>
        <a:bodyPr/>
        <a:lstStyle/>
        <a:p>
          <a:endParaRPr lang="en-US"/>
        </a:p>
      </dgm:t>
    </dgm:pt>
    <dgm:pt modelId="{AE6323EF-E793-4146-91AE-1E985F58419D}" type="pres">
      <dgm:prSet presAssocID="{B726E4C6-B427-4472-9E62-6B2F31FB1DB9}" presName="root" presStyleCnt="0">
        <dgm:presLayoutVars>
          <dgm:dir/>
          <dgm:resizeHandles val="exact"/>
        </dgm:presLayoutVars>
      </dgm:prSet>
      <dgm:spPr/>
      <dgm:t>
        <a:bodyPr/>
        <a:lstStyle/>
        <a:p>
          <a:endParaRPr lang="en-US"/>
        </a:p>
      </dgm:t>
    </dgm:pt>
    <dgm:pt modelId="{52F31305-847A-4D00-9823-1FD406FD5AD5}" type="pres">
      <dgm:prSet presAssocID="{B726E4C6-B427-4472-9E62-6B2F31FB1DB9}" presName="container" presStyleCnt="0">
        <dgm:presLayoutVars>
          <dgm:dir/>
          <dgm:resizeHandles val="exact"/>
        </dgm:presLayoutVars>
      </dgm:prSet>
      <dgm:spPr/>
    </dgm:pt>
    <dgm:pt modelId="{40A145E3-E532-42A7-A137-F5D26A4E5391}" type="pres">
      <dgm:prSet presAssocID="{7745A700-C657-472D-AB29-AE008220DCA8}" presName="compNode" presStyleCnt="0"/>
      <dgm:spPr/>
    </dgm:pt>
    <dgm:pt modelId="{2EE783FA-623C-4389-BAC6-A5876A4F6E42}" type="pres">
      <dgm:prSet presAssocID="{7745A700-C657-472D-AB29-AE008220DCA8}" presName="iconBgRect" presStyleLbl="bgShp" presStyleIdx="0" presStyleCnt="1" custScaleX="80431" custScaleY="73334" custLinFactX="22609" custLinFactNeighborX="100000" custLinFactNeighborY="-89045"/>
      <dgm:spPr/>
    </dgm:pt>
    <dgm:pt modelId="{61F8B77D-1C18-472E-8FF1-15E357E46EEB}" type="pres">
      <dgm:prSet presAssocID="{7745A700-C657-472D-AB29-AE008220DCA8}" presName="iconRect" presStyleLbl="node1" presStyleIdx="0" presStyleCnt="1" custScaleX="85652" custScaleY="87012" custLinFactX="100000" custLinFactY="-54227" custLinFactNeighborX="110759"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Cycle with people with solid fill"/>
        </a:ext>
      </dgm:extLst>
    </dgm:pt>
    <dgm:pt modelId="{F2D3A50D-6440-4FF2-B7C9-9656565FFBE4}" type="pres">
      <dgm:prSet presAssocID="{7745A700-C657-472D-AB29-AE008220DCA8}" presName="spaceRect" presStyleCnt="0"/>
      <dgm:spPr/>
    </dgm:pt>
    <dgm:pt modelId="{A5DF982F-BED2-4306-969F-C8D8EA472669}" type="pres">
      <dgm:prSet presAssocID="{7745A700-C657-472D-AB29-AE008220DCA8}" presName="textRect" presStyleLbl="revTx" presStyleIdx="0" presStyleCnt="1" custScaleX="130570" custScaleY="84501" custLinFactNeighborX="-23702" custLinFactNeighborY="5513">
        <dgm:presLayoutVars>
          <dgm:chMax val="1"/>
          <dgm:chPref val="1"/>
        </dgm:presLayoutVars>
      </dgm:prSet>
      <dgm:spPr/>
      <dgm:t>
        <a:bodyPr/>
        <a:lstStyle/>
        <a:p>
          <a:endParaRPr lang="en-US"/>
        </a:p>
      </dgm:t>
    </dgm:pt>
  </dgm:ptLst>
  <dgm:cxnLst>
    <dgm:cxn modelId="{EDA3209E-E680-4A4A-BF5F-50DC5703DA60}" type="presOf" srcId="{B726E4C6-B427-4472-9E62-6B2F31FB1DB9}" destId="{AE6323EF-E793-4146-91AE-1E985F58419D}" srcOrd="0" destOrd="0" presId="urn:microsoft.com/office/officeart/2018/2/layout/IconCircleList"/>
    <dgm:cxn modelId="{39D4599B-6018-417C-A764-3B1352E2597F}" srcId="{B726E4C6-B427-4472-9E62-6B2F31FB1DB9}" destId="{7745A700-C657-472D-AB29-AE008220DCA8}" srcOrd="0" destOrd="0" parTransId="{54FE3801-0344-4A1C-A408-61B9F1434387}" sibTransId="{F116C78E-78A2-4D29-9DD7-157D66CB3AD4}"/>
    <dgm:cxn modelId="{AA939A43-2B18-4579-972F-89E4C9AB76EE}" type="presOf" srcId="{7745A700-C657-472D-AB29-AE008220DCA8}" destId="{A5DF982F-BED2-4306-969F-C8D8EA472669}" srcOrd="0" destOrd="0" presId="urn:microsoft.com/office/officeart/2018/2/layout/IconCircleList"/>
    <dgm:cxn modelId="{D8214130-FD17-4D34-812F-32A6185201A7}" type="presParOf" srcId="{AE6323EF-E793-4146-91AE-1E985F58419D}" destId="{52F31305-847A-4D00-9823-1FD406FD5AD5}" srcOrd="0" destOrd="0" presId="urn:microsoft.com/office/officeart/2018/2/layout/IconCircleList"/>
    <dgm:cxn modelId="{C85324C6-36FB-4AA0-83F3-A544F1FCE206}" type="presParOf" srcId="{52F31305-847A-4D00-9823-1FD406FD5AD5}" destId="{40A145E3-E532-42A7-A137-F5D26A4E5391}" srcOrd="0" destOrd="0" presId="urn:microsoft.com/office/officeart/2018/2/layout/IconCircleList"/>
    <dgm:cxn modelId="{934A6165-321A-45DE-B1D0-B3797DBD32AA}" type="presParOf" srcId="{40A145E3-E532-42A7-A137-F5D26A4E5391}" destId="{2EE783FA-623C-4389-BAC6-A5876A4F6E42}" srcOrd="0" destOrd="0" presId="urn:microsoft.com/office/officeart/2018/2/layout/IconCircleList"/>
    <dgm:cxn modelId="{398B81C7-4355-4A0C-B8C7-A1C4C6492B82}" type="presParOf" srcId="{40A145E3-E532-42A7-A137-F5D26A4E5391}" destId="{61F8B77D-1C18-472E-8FF1-15E357E46EEB}" srcOrd="1" destOrd="0" presId="urn:microsoft.com/office/officeart/2018/2/layout/IconCircleList"/>
    <dgm:cxn modelId="{7D76B7C2-16D0-485E-A44B-F1C989DD1D5F}" type="presParOf" srcId="{40A145E3-E532-42A7-A137-F5D26A4E5391}" destId="{F2D3A50D-6440-4FF2-B7C9-9656565FFBE4}" srcOrd="2" destOrd="0" presId="urn:microsoft.com/office/officeart/2018/2/layout/IconCircleList"/>
    <dgm:cxn modelId="{D3E3D3B0-2F49-433B-B69E-AC6B40FF636A}" type="presParOf" srcId="{40A145E3-E532-42A7-A137-F5D26A4E5391}" destId="{A5DF982F-BED2-4306-969F-C8D8EA47266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FA831E-8F55-4F36-9235-69E4740024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19A083-E808-46E6-A95D-77DDC612EAA6}">
      <dgm:prSet custT="1"/>
      <dgm:spPr/>
      <dgm:t>
        <a:bodyPr/>
        <a:lstStyle/>
        <a:p>
          <a:pPr>
            <a:lnSpc>
              <a:spcPct val="100000"/>
            </a:lnSpc>
            <a:defRPr cap="all"/>
          </a:pPr>
          <a:r>
            <a:rPr lang="en-US" sz="7200" cap="none" dirty="0">
              <a:solidFill>
                <a:srgbClr val="2E455C"/>
              </a:solidFill>
              <a:latin typeface="Aharoni" panose="02010803020104030203" pitchFamily="2" charset="-79"/>
              <a:ea typeface="+mn-ea"/>
              <a:cs typeface="Angsana New" panose="02020603050405020304" pitchFamily="18" charset="-34"/>
            </a:rPr>
            <a:t>Website</a:t>
          </a:r>
          <a:endParaRPr lang="en-US" sz="7200" b="1" cap="none" dirty="0"/>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E0D1FD17-245C-440B-A86D-F8FA8118CE9A}" type="pres">
      <dgm:prSet presAssocID="{04FA831E-8F55-4F36-9235-69E47400248B}" presName="root" presStyleCnt="0">
        <dgm:presLayoutVars>
          <dgm:dir/>
          <dgm:resizeHandles val="exact"/>
        </dgm:presLayoutVars>
      </dgm:prSet>
      <dgm:spPr/>
      <dgm:t>
        <a:bodyPr/>
        <a:lstStyle/>
        <a:p>
          <a:endParaRPr lang="en-US"/>
        </a:p>
      </dgm:t>
    </dgm:pt>
    <dgm:pt modelId="{F2B9D513-B972-42B3-9956-807FA8B5057E}" type="pres">
      <dgm:prSet presAssocID="{3019A083-E808-46E6-A95D-77DDC612EAA6}" presName="compNode" presStyleCnt="0"/>
      <dgm:spPr/>
    </dgm:pt>
    <dgm:pt modelId="{F22DD52D-B1F4-4F5E-9080-1384ECB619F1}" type="pres">
      <dgm:prSet presAssocID="{3019A083-E808-46E6-A95D-77DDC612EAA6}" presName="iconBgRect" presStyleLbl="bgShp" presStyleIdx="0" presStyleCnt="1"/>
      <dgm:spPr>
        <a:solidFill>
          <a:srgbClr val="2E455C"/>
        </a:solidFill>
      </dgm:spPr>
    </dgm:pt>
    <dgm:pt modelId="{33206324-BC97-4BC4-AEAC-5445F54F52B6}" type="pres">
      <dgm:prSet presAssocID="{3019A083-E808-46E6-A95D-77DDC612EAA6}"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Web design outline"/>
        </a:ext>
      </dgm:extLst>
    </dgm:pt>
    <dgm:pt modelId="{3B979EF4-5716-4ED8-9DD5-ACF42D0CD042}" type="pres">
      <dgm:prSet presAssocID="{3019A083-E808-46E6-A95D-77DDC612EAA6}" presName="spaceRect" presStyleCnt="0"/>
      <dgm:spPr/>
    </dgm:pt>
    <dgm:pt modelId="{366EB294-FE41-4EBC-9468-BDB5F4777B4B}" type="pres">
      <dgm:prSet presAssocID="{3019A083-E808-46E6-A95D-77DDC612EAA6}" presName="textRect" presStyleLbl="revTx" presStyleIdx="0" presStyleCnt="1">
        <dgm:presLayoutVars>
          <dgm:chMax val="1"/>
          <dgm:chPref val="1"/>
        </dgm:presLayoutVars>
      </dgm:prSet>
      <dgm:spPr/>
      <dgm:t>
        <a:bodyPr/>
        <a:lstStyle/>
        <a:p>
          <a:endParaRPr lang="en-US"/>
        </a:p>
      </dgm:t>
    </dgm:pt>
  </dgm:ptLst>
  <dgm:cxnLst>
    <dgm:cxn modelId="{6C618E6F-0FB4-422D-A1DA-FA454BCDC7A1}" type="presOf" srcId="{04FA831E-8F55-4F36-9235-69E47400248B}" destId="{E0D1FD17-245C-440B-A86D-F8FA8118CE9A}" srcOrd="0" destOrd="0" presId="urn:microsoft.com/office/officeart/2018/5/layout/IconCircleLabelList"/>
    <dgm:cxn modelId="{16CCD9FA-0A46-4700-A0F1-76EE40D13C81}" type="presOf" srcId="{3019A083-E808-46E6-A95D-77DDC612EAA6}" destId="{366EB294-FE41-4EBC-9468-BDB5F4777B4B}" srcOrd="0" destOrd="0" presId="urn:microsoft.com/office/officeart/2018/5/layout/IconCircleLabelList"/>
    <dgm:cxn modelId="{3ABD2FA4-E66B-4D7D-B754-44DACB5BCE47}" srcId="{04FA831E-8F55-4F36-9235-69E47400248B}" destId="{3019A083-E808-46E6-A95D-77DDC612EAA6}" srcOrd="0" destOrd="0" parTransId="{53F39A3C-76D1-4C90-A528-CAA93E3693B2}" sibTransId="{ACC4E7FE-38A6-407A-8005-6F6A68CF527C}"/>
    <dgm:cxn modelId="{B7CA18BB-78C1-4B44-B8F0-FC34F853CFB8}" type="presParOf" srcId="{E0D1FD17-245C-440B-A86D-F8FA8118CE9A}" destId="{F2B9D513-B972-42B3-9956-807FA8B5057E}" srcOrd="0" destOrd="0" presId="urn:microsoft.com/office/officeart/2018/5/layout/IconCircleLabelList"/>
    <dgm:cxn modelId="{4E705E70-477E-4D7D-94CB-5ED9F20AE1A7}" type="presParOf" srcId="{F2B9D513-B972-42B3-9956-807FA8B5057E}" destId="{F22DD52D-B1F4-4F5E-9080-1384ECB619F1}" srcOrd="0" destOrd="0" presId="urn:microsoft.com/office/officeart/2018/5/layout/IconCircleLabelList"/>
    <dgm:cxn modelId="{DB61D1A5-0F9B-44B8-A3DC-19FAC42037DA}" type="presParOf" srcId="{F2B9D513-B972-42B3-9956-807FA8B5057E}" destId="{33206324-BC97-4BC4-AEAC-5445F54F52B6}" srcOrd="1" destOrd="0" presId="urn:microsoft.com/office/officeart/2018/5/layout/IconCircleLabelList"/>
    <dgm:cxn modelId="{BE5AEACD-FA17-464F-934A-B50F0BF4B89C}" type="presParOf" srcId="{F2B9D513-B972-42B3-9956-807FA8B5057E}" destId="{3B979EF4-5716-4ED8-9DD5-ACF42D0CD042}" srcOrd="2" destOrd="0" presId="urn:microsoft.com/office/officeart/2018/5/layout/IconCircleLabelList"/>
    <dgm:cxn modelId="{9F9DA0C0-5F26-49E8-815C-5EC2DAB5B711}" type="presParOf" srcId="{F2B9D513-B972-42B3-9956-807FA8B5057E}" destId="{366EB294-FE41-4EBC-9468-BDB5F4777B4B}"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FA831E-8F55-4F36-9235-69E47400248B}"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3019A083-E808-46E6-A95D-77DDC612EAA6}">
      <dgm:prSet custT="1"/>
      <dgm:spPr/>
      <dgm:t>
        <a:bodyPr/>
        <a:lstStyle/>
        <a:p>
          <a:pPr algn="l">
            <a:defRPr cap="all"/>
          </a:pPr>
          <a:r>
            <a:rPr lang="en-US" sz="4400" b="1" cap="none" dirty="0">
              <a:solidFill>
                <a:srgbClr val="2E455C"/>
              </a:solidFill>
            </a:rPr>
            <a:t>Backend</a:t>
          </a:r>
        </a:p>
        <a:p>
          <a:pPr algn="ctr">
            <a:buNone/>
          </a:pPr>
          <a:r>
            <a:rPr lang="en-US" sz="3200" b="0" cap="none" dirty="0">
              <a:solidFill>
                <a:srgbClr val="2E455C"/>
              </a:solidFill>
              <a:latin typeface="Avenir Next LT Pro"/>
              <a:ea typeface="+mn-ea"/>
              <a:cs typeface="+mn-cs"/>
            </a:rPr>
            <a:t>- Database.</a:t>
          </a:r>
        </a:p>
        <a:p>
          <a:pPr algn="ctr">
            <a:buNone/>
          </a:pPr>
          <a:r>
            <a:rPr lang="en-US" sz="3200" b="0" cap="none" dirty="0">
              <a:solidFill>
                <a:srgbClr val="2E455C"/>
              </a:solidFill>
              <a:latin typeface="Avenir Next LT Pro"/>
              <a:ea typeface="+mn-ea"/>
              <a:cs typeface="+mn-cs"/>
            </a:rPr>
            <a:t>- Folders.</a:t>
          </a:r>
          <a:endParaRPr lang="en-US" sz="3200" b="0" cap="none" dirty="0">
            <a:solidFill>
              <a:srgbClr val="2E455C"/>
            </a:solidFill>
          </a:endParaRPr>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C99656E0-5F48-4449-ADAC-724B25528BAB}" type="pres">
      <dgm:prSet presAssocID="{04FA831E-8F55-4F36-9235-69E47400248B}" presName="vert0" presStyleCnt="0">
        <dgm:presLayoutVars>
          <dgm:dir/>
          <dgm:animOne val="branch"/>
          <dgm:animLvl val="lvl"/>
        </dgm:presLayoutVars>
      </dgm:prSet>
      <dgm:spPr/>
      <dgm:t>
        <a:bodyPr/>
        <a:lstStyle/>
        <a:p>
          <a:endParaRPr lang="en-US"/>
        </a:p>
      </dgm:t>
    </dgm:pt>
    <dgm:pt modelId="{488EC2A8-F9A2-43C5-BF0C-39199C9F692F}" type="pres">
      <dgm:prSet presAssocID="{3019A083-E808-46E6-A95D-77DDC612EAA6}" presName="thickLine" presStyleLbl="alignNode1" presStyleIdx="0" presStyleCnt="1"/>
      <dgm:spPr/>
    </dgm:pt>
    <dgm:pt modelId="{D30E1447-98B0-4366-BD34-4485E1761506}" type="pres">
      <dgm:prSet presAssocID="{3019A083-E808-46E6-A95D-77DDC612EAA6}" presName="horz1" presStyleCnt="0"/>
      <dgm:spPr/>
    </dgm:pt>
    <dgm:pt modelId="{AA77C690-8AA9-4031-B139-F1B13DB5CF90}" type="pres">
      <dgm:prSet presAssocID="{3019A083-E808-46E6-A95D-77DDC612EAA6}" presName="tx1" presStyleLbl="revTx" presStyleIdx="0" presStyleCnt="1"/>
      <dgm:spPr/>
      <dgm:t>
        <a:bodyPr/>
        <a:lstStyle/>
        <a:p>
          <a:endParaRPr lang="en-US"/>
        </a:p>
      </dgm:t>
    </dgm:pt>
    <dgm:pt modelId="{E3886773-A15B-455F-94D2-9BD45534FB33}" type="pres">
      <dgm:prSet presAssocID="{3019A083-E808-46E6-A95D-77DDC612EAA6}" presName="vert1" presStyleCnt="0"/>
      <dgm:spPr/>
    </dgm:pt>
  </dgm:ptLst>
  <dgm:cxnLst>
    <dgm:cxn modelId="{31DFDBD4-02C9-4284-A6CE-934E495EA361}" type="presOf" srcId="{3019A083-E808-46E6-A95D-77DDC612EAA6}" destId="{AA77C690-8AA9-4031-B139-F1B13DB5CF90}" srcOrd="0" destOrd="0" presId="urn:microsoft.com/office/officeart/2008/layout/LinedList"/>
    <dgm:cxn modelId="{3ABD2FA4-E66B-4D7D-B754-44DACB5BCE47}" srcId="{04FA831E-8F55-4F36-9235-69E47400248B}" destId="{3019A083-E808-46E6-A95D-77DDC612EAA6}" srcOrd="0" destOrd="0" parTransId="{53F39A3C-76D1-4C90-A528-CAA93E3693B2}" sibTransId="{ACC4E7FE-38A6-407A-8005-6F6A68CF527C}"/>
    <dgm:cxn modelId="{91FFCCF3-2498-43CC-905F-D7CF7C7167EC}" type="presOf" srcId="{04FA831E-8F55-4F36-9235-69E47400248B}" destId="{C99656E0-5F48-4449-ADAC-724B25528BAB}" srcOrd="0" destOrd="0" presId="urn:microsoft.com/office/officeart/2008/layout/LinedList"/>
    <dgm:cxn modelId="{8A773B9D-BF65-467A-9C78-67BB9F96DFF8}" type="presParOf" srcId="{C99656E0-5F48-4449-ADAC-724B25528BAB}" destId="{488EC2A8-F9A2-43C5-BF0C-39199C9F692F}" srcOrd="0" destOrd="0" presId="urn:microsoft.com/office/officeart/2008/layout/LinedList"/>
    <dgm:cxn modelId="{736B854A-724A-469C-A29D-BD9D9EDD61DC}" type="presParOf" srcId="{C99656E0-5F48-4449-ADAC-724B25528BAB}" destId="{D30E1447-98B0-4366-BD34-4485E1761506}" srcOrd="1" destOrd="0" presId="urn:microsoft.com/office/officeart/2008/layout/LinedList"/>
    <dgm:cxn modelId="{A665677A-52D5-4E3A-B967-4B96438A7050}" type="presParOf" srcId="{D30E1447-98B0-4366-BD34-4485E1761506}" destId="{AA77C690-8AA9-4031-B139-F1B13DB5CF90}" srcOrd="0" destOrd="0" presId="urn:microsoft.com/office/officeart/2008/layout/LinedList"/>
    <dgm:cxn modelId="{D56B97C3-7AF6-464D-8D79-69BF36022F55}" type="presParOf" srcId="{D30E1447-98B0-4366-BD34-4485E1761506}" destId="{E3886773-A15B-455F-94D2-9BD45534FB33}" srcOrd="1" destOrd="0" presId="urn:microsoft.com/office/officeart/2008/layout/LinedList"/>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D3C96F-D9C4-4B0E-B8DA-DE7BD451349C}"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BB74D9CC-F716-4383-98A5-35CE2D4C653E}">
      <dgm:prSet/>
      <dgm:spPr/>
      <dgm:t>
        <a:bodyPr/>
        <a:lstStyle/>
        <a:p>
          <a:pPr>
            <a:lnSpc>
              <a:spcPct val="100000"/>
            </a:lnSpc>
            <a:defRPr cap="all"/>
          </a:pPr>
          <a:r>
            <a:rPr lang="en-US"/>
            <a:t>Login page.</a:t>
          </a:r>
        </a:p>
      </dgm:t>
    </dgm:pt>
    <dgm:pt modelId="{CB9D1BBC-0A24-49C6-8DEC-EFF519BE9047}" type="parTrans" cxnId="{2A24868B-66DB-411E-83C1-F265E96F8243}">
      <dgm:prSet/>
      <dgm:spPr/>
      <dgm:t>
        <a:bodyPr/>
        <a:lstStyle/>
        <a:p>
          <a:endParaRPr lang="en-US"/>
        </a:p>
      </dgm:t>
    </dgm:pt>
    <dgm:pt modelId="{0EDE35D3-0575-4C7F-AA1A-3061EB4568B7}" type="sibTrans" cxnId="{2A24868B-66DB-411E-83C1-F265E96F8243}">
      <dgm:prSet/>
      <dgm:spPr/>
      <dgm:t>
        <a:bodyPr/>
        <a:lstStyle/>
        <a:p>
          <a:pPr>
            <a:lnSpc>
              <a:spcPct val="100000"/>
            </a:lnSpc>
          </a:pPr>
          <a:endParaRPr lang="en-US"/>
        </a:p>
      </dgm:t>
    </dgm:pt>
    <dgm:pt modelId="{8581646B-6843-4197-946C-4BF187481174}">
      <dgm:prSet/>
      <dgm:spPr/>
      <dgm:t>
        <a:bodyPr/>
        <a:lstStyle/>
        <a:p>
          <a:pPr>
            <a:lnSpc>
              <a:spcPct val="100000"/>
            </a:lnSpc>
            <a:defRPr cap="all"/>
          </a:pPr>
          <a:r>
            <a:rPr lang="en-US"/>
            <a:t>Dashboard page.</a:t>
          </a:r>
        </a:p>
      </dgm:t>
    </dgm:pt>
    <dgm:pt modelId="{8D45C1B6-558B-40BB-B9CB-B9E8FEACDAAB}" type="parTrans" cxnId="{62D3A825-3D64-400A-8B26-695238F1A3B6}">
      <dgm:prSet/>
      <dgm:spPr/>
      <dgm:t>
        <a:bodyPr/>
        <a:lstStyle/>
        <a:p>
          <a:endParaRPr lang="en-US"/>
        </a:p>
      </dgm:t>
    </dgm:pt>
    <dgm:pt modelId="{65FACD93-B81E-472E-A99A-1F72B82D2446}" type="sibTrans" cxnId="{62D3A825-3D64-400A-8B26-695238F1A3B6}">
      <dgm:prSet/>
      <dgm:spPr/>
      <dgm:t>
        <a:bodyPr/>
        <a:lstStyle/>
        <a:p>
          <a:pPr>
            <a:lnSpc>
              <a:spcPct val="100000"/>
            </a:lnSpc>
          </a:pPr>
          <a:endParaRPr lang="en-US"/>
        </a:p>
      </dgm:t>
    </dgm:pt>
    <dgm:pt modelId="{EC5FDB4B-A6B1-480E-90CB-4B15E30D551A}">
      <dgm:prSet/>
      <dgm:spPr/>
      <dgm:t>
        <a:bodyPr/>
        <a:lstStyle/>
        <a:p>
          <a:pPr>
            <a:lnSpc>
              <a:spcPct val="100000"/>
            </a:lnSpc>
            <a:defRPr cap="all"/>
          </a:pPr>
          <a:r>
            <a:rPr lang="en-US"/>
            <a:t>Edit info page.</a:t>
          </a:r>
        </a:p>
      </dgm:t>
    </dgm:pt>
    <dgm:pt modelId="{E6341384-F076-4E55-9728-E066B9A4DB18}" type="parTrans" cxnId="{873D51CD-CB0D-41F1-A489-1AE53A116159}">
      <dgm:prSet/>
      <dgm:spPr/>
      <dgm:t>
        <a:bodyPr/>
        <a:lstStyle/>
        <a:p>
          <a:endParaRPr lang="en-US"/>
        </a:p>
      </dgm:t>
    </dgm:pt>
    <dgm:pt modelId="{715744E3-A88E-4C3C-84AD-5AA98AD6BF97}" type="sibTrans" cxnId="{873D51CD-CB0D-41F1-A489-1AE53A116159}">
      <dgm:prSet/>
      <dgm:spPr/>
      <dgm:t>
        <a:bodyPr/>
        <a:lstStyle/>
        <a:p>
          <a:pPr>
            <a:lnSpc>
              <a:spcPct val="100000"/>
            </a:lnSpc>
          </a:pPr>
          <a:endParaRPr lang="en-US"/>
        </a:p>
      </dgm:t>
    </dgm:pt>
    <dgm:pt modelId="{87555808-36A8-4658-B2CD-95884F316B27}">
      <dgm:prSet/>
      <dgm:spPr/>
      <dgm:t>
        <a:bodyPr/>
        <a:lstStyle/>
        <a:p>
          <a:pPr>
            <a:lnSpc>
              <a:spcPct val="100000"/>
            </a:lnSpc>
            <a:defRPr cap="all"/>
          </a:pPr>
          <a:r>
            <a:rPr lang="en-US"/>
            <a:t>Search page.</a:t>
          </a:r>
        </a:p>
      </dgm:t>
    </dgm:pt>
    <dgm:pt modelId="{ECC4FC84-D08A-4E2F-8CD4-26AEA9E81842}" type="parTrans" cxnId="{9E75936D-6251-4C66-9944-9A932CED06A5}">
      <dgm:prSet/>
      <dgm:spPr/>
      <dgm:t>
        <a:bodyPr/>
        <a:lstStyle/>
        <a:p>
          <a:endParaRPr lang="en-US"/>
        </a:p>
      </dgm:t>
    </dgm:pt>
    <dgm:pt modelId="{62C16220-A1CC-4BDD-9D44-64D7F27CEF8F}" type="sibTrans" cxnId="{9E75936D-6251-4C66-9944-9A932CED06A5}">
      <dgm:prSet/>
      <dgm:spPr/>
      <dgm:t>
        <a:bodyPr/>
        <a:lstStyle/>
        <a:p>
          <a:pPr>
            <a:lnSpc>
              <a:spcPct val="100000"/>
            </a:lnSpc>
          </a:pPr>
          <a:endParaRPr lang="en-US"/>
        </a:p>
      </dgm:t>
    </dgm:pt>
    <dgm:pt modelId="{64BBD42B-85E8-4BC9-81DA-521B35896A74}">
      <dgm:prSet/>
      <dgm:spPr/>
      <dgm:t>
        <a:bodyPr/>
        <a:lstStyle/>
        <a:p>
          <a:pPr>
            <a:lnSpc>
              <a:spcPct val="100000"/>
            </a:lnSpc>
            <a:defRPr cap="all"/>
          </a:pPr>
          <a:r>
            <a:rPr lang="en-US"/>
            <a:t>Make report page.</a:t>
          </a:r>
        </a:p>
      </dgm:t>
    </dgm:pt>
    <dgm:pt modelId="{5D0C8242-117D-4771-BA67-985BBEBF3897}" type="parTrans" cxnId="{9A65719E-7475-48C0-8D3C-B0B2C0876950}">
      <dgm:prSet/>
      <dgm:spPr/>
      <dgm:t>
        <a:bodyPr/>
        <a:lstStyle/>
        <a:p>
          <a:endParaRPr lang="en-US"/>
        </a:p>
      </dgm:t>
    </dgm:pt>
    <dgm:pt modelId="{F0BB744B-34F6-43AC-BB23-022FA9E47A1D}" type="sibTrans" cxnId="{9A65719E-7475-48C0-8D3C-B0B2C0876950}">
      <dgm:prSet/>
      <dgm:spPr/>
      <dgm:t>
        <a:bodyPr/>
        <a:lstStyle/>
        <a:p>
          <a:pPr>
            <a:lnSpc>
              <a:spcPct val="100000"/>
            </a:lnSpc>
          </a:pPr>
          <a:endParaRPr lang="en-US"/>
        </a:p>
      </dgm:t>
    </dgm:pt>
    <dgm:pt modelId="{CEF81C08-AAD8-4512-9CAF-A35FC1ECBCC1}">
      <dgm:prSet/>
      <dgm:spPr/>
      <dgm:t>
        <a:bodyPr/>
        <a:lstStyle/>
        <a:p>
          <a:pPr>
            <a:lnSpc>
              <a:spcPct val="100000"/>
            </a:lnSpc>
            <a:defRPr cap="all"/>
          </a:pPr>
          <a:r>
            <a:rPr lang="en-US"/>
            <a:t>Recent reports page</a:t>
          </a:r>
        </a:p>
      </dgm:t>
    </dgm:pt>
    <dgm:pt modelId="{E1356926-43C2-4C26-9CC7-9C0CDED2E879}" type="parTrans" cxnId="{EE95E9BC-F27A-4DD6-9179-268B7DA224E3}">
      <dgm:prSet/>
      <dgm:spPr/>
      <dgm:t>
        <a:bodyPr/>
        <a:lstStyle/>
        <a:p>
          <a:endParaRPr lang="en-US"/>
        </a:p>
      </dgm:t>
    </dgm:pt>
    <dgm:pt modelId="{25058EA7-BA55-4F52-9F11-279516FB0072}" type="sibTrans" cxnId="{EE95E9BC-F27A-4DD6-9179-268B7DA224E3}">
      <dgm:prSet/>
      <dgm:spPr/>
      <dgm:t>
        <a:bodyPr/>
        <a:lstStyle/>
        <a:p>
          <a:pPr>
            <a:lnSpc>
              <a:spcPct val="100000"/>
            </a:lnSpc>
          </a:pPr>
          <a:endParaRPr lang="en-US"/>
        </a:p>
      </dgm:t>
    </dgm:pt>
    <dgm:pt modelId="{D1C2E9B3-675B-426C-A41B-EA778ACEFBBB}">
      <dgm:prSet/>
      <dgm:spPr/>
      <dgm:t>
        <a:bodyPr/>
        <a:lstStyle/>
        <a:p>
          <a:pPr>
            <a:lnSpc>
              <a:spcPct val="100000"/>
            </a:lnSpc>
            <a:defRPr cap="all"/>
          </a:pPr>
          <a:r>
            <a:rPr lang="en-US"/>
            <a:t>Change password page</a:t>
          </a:r>
        </a:p>
        <a:p>
          <a:pPr marL="0" lvl="0" defTabSz="755650">
            <a:spcBef>
              <a:spcPct val="0"/>
            </a:spcBef>
            <a:spcAft>
              <a:spcPct val="35000"/>
            </a:spcAft>
            <a:buNone/>
          </a:pPr>
          <a:endParaRPr lang="en-US"/>
        </a:p>
      </dgm:t>
    </dgm:pt>
    <dgm:pt modelId="{FD53535D-9C7D-43DF-8C2A-7C7BC328A02E}" type="parTrans" cxnId="{2F28BEC6-B7DF-4316-B2EA-065A5BB8CD02}">
      <dgm:prSet/>
      <dgm:spPr/>
      <dgm:t>
        <a:bodyPr/>
        <a:lstStyle/>
        <a:p>
          <a:endParaRPr lang="en-US"/>
        </a:p>
      </dgm:t>
    </dgm:pt>
    <dgm:pt modelId="{E5FFEAE5-F14A-4111-9087-226AFC4CEDFD}" type="sibTrans" cxnId="{2F28BEC6-B7DF-4316-B2EA-065A5BB8CD02}">
      <dgm:prSet/>
      <dgm:spPr/>
      <dgm:t>
        <a:bodyPr/>
        <a:lstStyle/>
        <a:p>
          <a:pPr>
            <a:lnSpc>
              <a:spcPct val="100000"/>
            </a:lnSpc>
          </a:pPr>
          <a:endParaRPr lang="en-US"/>
        </a:p>
      </dgm:t>
    </dgm:pt>
    <dgm:pt modelId="{5A731090-5E8A-4940-8165-7BCF295A96FE}">
      <dgm:prSet/>
      <dgm:spPr/>
      <dgm:t>
        <a:bodyPr/>
        <a:lstStyle/>
        <a:p>
          <a:pPr>
            <a:lnSpc>
              <a:spcPct val="100000"/>
            </a:lnSpc>
            <a:defRPr cap="all"/>
          </a:pPr>
          <a:r>
            <a:rPr lang="en-US"/>
            <a:t>Contact us</a:t>
          </a:r>
        </a:p>
      </dgm:t>
    </dgm:pt>
    <dgm:pt modelId="{C4080D2D-5FB2-4BE2-B0E7-65EC80F7CE28}" type="parTrans" cxnId="{509F0C10-E803-4E6E-83E2-2564E63EBF6F}">
      <dgm:prSet/>
      <dgm:spPr/>
      <dgm:t>
        <a:bodyPr/>
        <a:lstStyle/>
        <a:p>
          <a:endParaRPr lang="en-US"/>
        </a:p>
      </dgm:t>
    </dgm:pt>
    <dgm:pt modelId="{90F94A42-CD75-48DC-9BDF-0F806A1D735E}" type="sibTrans" cxnId="{509F0C10-E803-4E6E-83E2-2564E63EBF6F}">
      <dgm:prSet/>
      <dgm:spPr/>
      <dgm:t>
        <a:bodyPr/>
        <a:lstStyle/>
        <a:p>
          <a:endParaRPr lang="en-US"/>
        </a:p>
      </dgm:t>
    </dgm:pt>
    <dgm:pt modelId="{252A696D-A4F6-46E9-9966-8CE17F8561E5}" type="pres">
      <dgm:prSet presAssocID="{89D3C96F-D9C4-4B0E-B8DA-DE7BD451349C}" presName="root" presStyleCnt="0">
        <dgm:presLayoutVars>
          <dgm:dir/>
          <dgm:resizeHandles val="exact"/>
        </dgm:presLayoutVars>
      </dgm:prSet>
      <dgm:spPr/>
      <dgm:t>
        <a:bodyPr/>
        <a:lstStyle/>
        <a:p>
          <a:endParaRPr lang="en-US"/>
        </a:p>
      </dgm:t>
    </dgm:pt>
    <dgm:pt modelId="{904F68D8-C3E3-49DA-AB25-B7F09B073A14}" type="pres">
      <dgm:prSet presAssocID="{BB74D9CC-F716-4383-98A5-35CE2D4C653E}" presName="compNode" presStyleCnt="0"/>
      <dgm:spPr/>
    </dgm:pt>
    <dgm:pt modelId="{EF7CA7CE-432C-4FDE-96F4-654879AAFEC5}" type="pres">
      <dgm:prSet presAssocID="{BB74D9CC-F716-4383-98A5-35CE2D4C653E}" presName="iconBgRect" presStyleLbl="bgShp" presStyleIdx="0" presStyleCnt="8"/>
      <dgm:spPr>
        <a:prstGeom prst="round2DiagRect">
          <a:avLst>
            <a:gd name="adj1" fmla="val 29727"/>
            <a:gd name="adj2" fmla="val 0"/>
          </a:avLst>
        </a:prstGeom>
      </dgm:spPr>
    </dgm:pt>
    <dgm:pt modelId="{4F48EC95-6992-4A48-8658-74BC538EC5F8}" type="pres">
      <dgm:prSet presAssocID="{BB74D9CC-F716-4383-98A5-35CE2D4C653E}" presName="iconRect" presStyleLbl="node1" presStyleIdx="0" presStyleCnt="8" custLinFactNeighborX="362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ursor"/>
        </a:ext>
      </dgm:extLst>
    </dgm:pt>
    <dgm:pt modelId="{B747AF6E-42EE-4C52-8DF6-9A01FAC3D239}" type="pres">
      <dgm:prSet presAssocID="{BB74D9CC-F716-4383-98A5-35CE2D4C653E}" presName="spaceRect" presStyleCnt="0"/>
      <dgm:spPr/>
    </dgm:pt>
    <dgm:pt modelId="{D6DC90F0-4902-41FB-B0C5-708261A07101}" type="pres">
      <dgm:prSet presAssocID="{BB74D9CC-F716-4383-98A5-35CE2D4C653E}" presName="textRect" presStyleLbl="revTx" presStyleIdx="0" presStyleCnt="8">
        <dgm:presLayoutVars>
          <dgm:chMax val="1"/>
          <dgm:chPref val="1"/>
        </dgm:presLayoutVars>
      </dgm:prSet>
      <dgm:spPr/>
      <dgm:t>
        <a:bodyPr/>
        <a:lstStyle/>
        <a:p>
          <a:endParaRPr lang="en-US"/>
        </a:p>
      </dgm:t>
    </dgm:pt>
    <dgm:pt modelId="{86E1835C-C0F4-477F-9810-976B24B0161B}" type="pres">
      <dgm:prSet presAssocID="{0EDE35D3-0575-4C7F-AA1A-3061EB4568B7}" presName="sibTrans" presStyleCnt="0"/>
      <dgm:spPr/>
    </dgm:pt>
    <dgm:pt modelId="{18D41B0E-1EAC-4AFB-AB27-5E3E8CFAD8AE}" type="pres">
      <dgm:prSet presAssocID="{8581646B-6843-4197-946C-4BF187481174}" presName="compNode" presStyleCnt="0"/>
      <dgm:spPr/>
    </dgm:pt>
    <dgm:pt modelId="{9839F2DA-3A39-4419-942F-22265CC2582A}" type="pres">
      <dgm:prSet presAssocID="{8581646B-6843-4197-946C-4BF187481174}" presName="iconBgRect" presStyleLbl="bgShp" presStyleIdx="1" presStyleCnt="8"/>
      <dgm:spPr>
        <a:prstGeom prst="round2DiagRect">
          <a:avLst>
            <a:gd name="adj1" fmla="val 29727"/>
            <a:gd name="adj2" fmla="val 0"/>
          </a:avLst>
        </a:prstGeom>
      </dgm:spPr>
    </dgm:pt>
    <dgm:pt modelId="{4F989B33-BCCB-4B65-9C36-4DDCB8530A39}" type="pres">
      <dgm:prSet presAssocID="{8581646B-6843-4197-946C-4BF187481174}" presName="iconRect" presStyleLbl="node1" presStyleIdx="1" presStyleCnt="8" custScaleX="116609" custScaleY="124435" custLinFactNeighborX="3622"/>
      <dgm:spPr>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User outline"/>
        </a:ext>
      </dgm:extLst>
    </dgm:pt>
    <dgm:pt modelId="{91D9BB8E-0A02-486F-8C5A-708F326B9885}" type="pres">
      <dgm:prSet presAssocID="{8581646B-6843-4197-946C-4BF187481174}" presName="spaceRect" presStyleCnt="0"/>
      <dgm:spPr/>
    </dgm:pt>
    <dgm:pt modelId="{7CCE93B2-0376-493B-B013-7040370A21C1}" type="pres">
      <dgm:prSet presAssocID="{8581646B-6843-4197-946C-4BF187481174}" presName="textRect" presStyleLbl="revTx" presStyleIdx="1" presStyleCnt="8">
        <dgm:presLayoutVars>
          <dgm:chMax val="1"/>
          <dgm:chPref val="1"/>
        </dgm:presLayoutVars>
      </dgm:prSet>
      <dgm:spPr/>
      <dgm:t>
        <a:bodyPr/>
        <a:lstStyle/>
        <a:p>
          <a:endParaRPr lang="en-US"/>
        </a:p>
      </dgm:t>
    </dgm:pt>
    <dgm:pt modelId="{69B90DEC-6FB9-4CC6-B33A-61A17450EB0B}" type="pres">
      <dgm:prSet presAssocID="{65FACD93-B81E-472E-A99A-1F72B82D2446}" presName="sibTrans" presStyleCnt="0"/>
      <dgm:spPr/>
    </dgm:pt>
    <dgm:pt modelId="{BCC0ED07-6757-4A62-B993-34D3D351FE16}" type="pres">
      <dgm:prSet presAssocID="{EC5FDB4B-A6B1-480E-90CB-4B15E30D551A}" presName="compNode" presStyleCnt="0"/>
      <dgm:spPr/>
    </dgm:pt>
    <dgm:pt modelId="{992C17DD-81F6-40B2-A71A-DFE55FA4F77C}" type="pres">
      <dgm:prSet presAssocID="{EC5FDB4B-A6B1-480E-90CB-4B15E30D551A}" presName="iconBgRect" presStyleLbl="bgShp" presStyleIdx="2" presStyleCnt="8"/>
      <dgm:spPr>
        <a:prstGeom prst="round2DiagRect">
          <a:avLst>
            <a:gd name="adj1" fmla="val 29727"/>
            <a:gd name="adj2" fmla="val 0"/>
          </a:avLst>
        </a:prstGeom>
      </dgm:spPr>
    </dgm:pt>
    <dgm:pt modelId="{FE3AB6DE-595B-4D90-A2FF-366AD5ACEFC6}" type="pres">
      <dgm:prSet presAssocID="{EC5FDB4B-A6B1-480E-90CB-4B15E30D551A}" presName="iconRect" presStyleLbl="node1" presStyleIdx="2" presStyleCnt="8"/>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Typewriter"/>
        </a:ext>
      </dgm:extLst>
    </dgm:pt>
    <dgm:pt modelId="{E5B0D72F-B064-4FA6-B1B6-05D7147753A5}" type="pres">
      <dgm:prSet presAssocID="{EC5FDB4B-A6B1-480E-90CB-4B15E30D551A}" presName="spaceRect" presStyleCnt="0"/>
      <dgm:spPr/>
    </dgm:pt>
    <dgm:pt modelId="{33343549-58D4-4CDC-A0A4-79DA1CA0BBB9}" type="pres">
      <dgm:prSet presAssocID="{EC5FDB4B-A6B1-480E-90CB-4B15E30D551A}" presName="textRect" presStyleLbl="revTx" presStyleIdx="2" presStyleCnt="8">
        <dgm:presLayoutVars>
          <dgm:chMax val="1"/>
          <dgm:chPref val="1"/>
        </dgm:presLayoutVars>
      </dgm:prSet>
      <dgm:spPr/>
      <dgm:t>
        <a:bodyPr/>
        <a:lstStyle/>
        <a:p>
          <a:endParaRPr lang="en-US"/>
        </a:p>
      </dgm:t>
    </dgm:pt>
    <dgm:pt modelId="{112EBDEE-E173-4E8A-A630-6CF17757FB24}" type="pres">
      <dgm:prSet presAssocID="{715744E3-A88E-4C3C-84AD-5AA98AD6BF97}" presName="sibTrans" presStyleCnt="0"/>
      <dgm:spPr/>
    </dgm:pt>
    <dgm:pt modelId="{D20266B6-8811-4CBF-8F5E-2532C6A94636}" type="pres">
      <dgm:prSet presAssocID="{64BBD42B-85E8-4BC9-81DA-521B35896A74}" presName="compNode" presStyleCnt="0"/>
      <dgm:spPr/>
    </dgm:pt>
    <dgm:pt modelId="{F25FD631-4368-4407-97AC-4B68BB84C455}" type="pres">
      <dgm:prSet presAssocID="{64BBD42B-85E8-4BC9-81DA-521B35896A74}" presName="iconBgRect" presStyleLbl="bgShp" presStyleIdx="3" presStyleCnt="8"/>
      <dgm:spPr>
        <a:prstGeom prst="round2DiagRect">
          <a:avLst>
            <a:gd name="adj1" fmla="val 29727"/>
            <a:gd name="adj2" fmla="val 0"/>
          </a:avLst>
        </a:prstGeom>
      </dgm:spPr>
    </dgm:pt>
    <dgm:pt modelId="{57F38389-A64E-4997-AAF4-4CC8B7569190}" type="pres">
      <dgm:prSet presAssocID="{64BBD42B-85E8-4BC9-81DA-521B35896A74}" presName="iconRect" presStyleLbl="node1" presStyleIdx="3" presStyleCnt="8" custLinFactNeighborX="3622"/>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Paper"/>
        </a:ext>
      </dgm:extLst>
    </dgm:pt>
    <dgm:pt modelId="{A6578625-F28A-4A44-9376-79DD6AF9D6AD}" type="pres">
      <dgm:prSet presAssocID="{64BBD42B-85E8-4BC9-81DA-521B35896A74}" presName="spaceRect" presStyleCnt="0"/>
      <dgm:spPr/>
    </dgm:pt>
    <dgm:pt modelId="{50643318-13E2-4102-A04E-C86373BCBA75}" type="pres">
      <dgm:prSet presAssocID="{64BBD42B-85E8-4BC9-81DA-521B35896A74}" presName="textRect" presStyleLbl="revTx" presStyleIdx="3" presStyleCnt="8">
        <dgm:presLayoutVars>
          <dgm:chMax val="1"/>
          <dgm:chPref val="1"/>
        </dgm:presLayoutVars>
      </dgm:prSet>
      <dgm:spPr/>
      <dgm:t>
        <a:bodyPr/>
        <a:lstStyle/>
        <a:p>
          <a:endParaRPr lang="en-US"/>
        </a:p>
      </dgm:t>
    </dgm:pt>
    <dgm:pt modelId="{0C723467-BF6A-4000-9B61-D6B546E59E82}" type="pres">
      <dgm:prSet presAssocID="{F0BB744B-34F6-43AC-BB23-022FA9E47A1D}" presName="sibTrans" presStyleCnt="0"/>
      <dgm:spPr/>
    </dgm:pt>
    <dgm:pt modelId="{7B9E7A31-EB5D-411A-8AAB-C20681BC7305}" type="pres">
      <dgm:prSet presAssocID="{CEF81C08-AAD8-4512-9CAF-A35FC1ECBCC1}" presName="compNode" presStyleCnt="0"/>
      <dgm:spPr/>
    </dgm:pt>
    <dgm:pt modelId="{BEEDC99D-3C08-4D50-AE4E-936691344C0E}" type="pres">
      <dgm:prSet presAssocID="{CEF81C08-AAD8-4512-9CAF-A35FC1ECBCC1}" presName="iconBgRect" presStyleLbl="bgShp" presStyleIdx="4" presStyleCnt="8"/>
      <dgm:spPr>
        <a:prstGeom prst="round2DiagRect">
          <a:avLst>
            <a:gd name="adj1" fmla="val 29727"/>
            <a:gd name="adj2" fmla="val 0"/>
          </a:avLst>
        </a:prstGeom>
      </dgm:spPr>
    </dgm:pt>
    <dgm:pt modelId="{941C749A-40F6-4A7E-99DA-E6306FAF6544}" type="pres">
      <dgm:prSet presAssocID="{CEF81C08-AAD8-4512-9CAF-A35FC1ECBCC1}" presName="iconRect" presStyleLbl="node1" presStyleIdx="4" presStyleCnt="8" custLinFactNeighborX="3622"/>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Document"/>
        </a:ext>
      </dgm:extLst>
    </dgm:pt>
    <dgm:pt modelId="{FF022842-DB50-4238-9CA3-75DDDDDBD087}" type="pres">
      <dgm:prSet presAssocID="{CEF81C08-AAD8-4512-9CAF-A35FC1ECBCC1}" presName="spaceRect" presStyleCnt="0"/>
      <dgm:spPr/>
    </dgm:pt>
    <dgm:pt modelId="{0656BCA5-7CBD-4B81-B73E-5E080C1D5142}" type="pres">
      <dgm:prSet presAssocID="{CEF81C08-AAD8-4512-9CAF-A35FC1ECBCC1}" presName="textRect" presStyleLbl="revTx" presStyleIdx="4" presStyleCnt="8">
        <dgm:presLayoutVars>
          <dgm:chMax val="1"/>
          <dgm:chPref val="1"/>
        </dgm:presLayoutVars>
      </dgm:prSet>
      <dgm:spPr/>
      <dgm:t>
        <a:bodyPr/>
        <a:lstStyle/>
        <a:p>
          <a:endParaRPr lang="en-US"/>
        </a:p>
      </dgm:t>
    </dgm:pt>
    <dgm:pt modelId="{73D9EDAA-92D3-4D51-8D9A-C2A53D46BB3D}" type="pres">
      <dgm:prSet presAssocID="{25058EA7-BA55-4F52-9F11-279516FB0072}" presName="sibTrans" presStyleCnt="0"/>
      <dgm:spPr/>
    </dgm:pt>
    <dgm:pt modelId="{A789AE64-1365-4C8C-A842-D2AE081245ED}" type="pres">
      <dgm:prSet presAssocID="{D1C2E9B3-675B-426C-A41B-EA778ACEFBBB}" presName="compNode" presStyleCnt="0"/>
      <dgm:spPr/>
    </dgm:pt>
    <dgm:pt modelId="{FA05BB92-E8C3-41A8-8916-2B98B4FB6615}" type="pres">
      <dgm:prSet presAssocID="{D1C2E9B3-675B-426C-A41B-EA778ACEFBBB}" presName="iconBgRect" presStyleLbl="bgShp" presStyleIdx="5" presStyleCnt="8"/>
      <dgm:spPr>
        <a:prstGeom prst="round2DiagRect">
          <a:avLst>
            <a:gd name="adj1" fmla="val 29727"/>
            <a:gd name="adj2" fmla="val 0"/>
          </a:avLst>
        </a:prstGeom>
      </dgm:spPr>
    </dgm:pt>
    <dgm:pt modelId="{A573ECEB-55CC-4589-B969-FC045C18DB62}" type="pres">
      <dgm:prSet presAssocID="{D1C2E9B3-675B-426C-A41B-EA778ACEFBBB}" presName="iconRect" presStyleLbl="node1" presStyleIdx="5" presStyleCnt="8" custLinFactNeighborX="3622"/>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Lock"/>
        </a:ext>
      </dgm:extLst>
    </dgm:pt>
    <dgm:pt modelId="{0DE8C74C-0026-445B-8C45-ACB01C96CA6A}" type="pres">
      <dgm:prSet presAssocID="{D1C2E9B3-675B-426C-A41B-EA778ACEFBBB}" presName="spaceRect" presStyleCnt="0"/>
      <dgm:spPr/>
    </dgm:pt>
    <dgm:pt modelId="{64214272-A36D-4812-8AA2-73625B8AC5F0}" type="pres">
      <dgm:prSet presAssocID="{D1C2E9B3-675B-426C-A41B-EA778ACEFBBB}" presName="textRect" presStyleLbl="revTx" presStyleIdx="5" presStyleCnt="8">
        <dgm:presLayoutVars>
          <dgm:chMax val="1"/>
          <dgm:chPref val="1"/>
        </dgm:presLayoutVars>
      </dgm:prSet>
      <dgm:spPr/>
      <dgm:t>
        <a:bodyPr/>
        <a:lstStyle/>
        <a:p>
          <a:endParaRPr lang="en-US"/>
        </a:p>
      </dgm:t>
    </dgm:pt>
    <dgm:pt modelId="{659977F1-D07B-43D6-85BC-BB04D4A3B525}" type="pres">
      <dgm:prSet presAssocID="{E5FFEAE5-F14A-4111-9087-226AFC4CEDFD}" presName="sibTrans" presStyleCnt="0"/>
      <dgm:spPr/>
    </dgm:pt>
    <dgm:pt modelId="{05DA30D4-42FC-4FD3-8C09-5781348FB575}" type="pres">
      <dgm:prSet presAssocID="{5A731090-5E8A-4940-8165-7BCF295A96FE}" presName="compNode" presStyleCnt="0"/>
      <dgm:spPr/>
    </dgm:pt>
    <dgm:pt modelId="{46207B78-0509-4444-AB42-DAF4D7B89ACB}" type="pres">
      <dgm:prSet presAssocID="{5A731090-5E8A-4940-8165-7BCF295A96FE}" presName="iconBgRect" presStyleLbl="bgShp" presStyleIdx="6" presStyleCnt="8"/>
      <dgm:spPr>
        <a:prstGeom prst="round2DiagRect">
          <a:avLst>
            <a:gd name="adj1" fmla="val 29727"/>
            <a:gd name="adj2" fmla="val 0"/>
          </a:avLst>
        </a:prstGeom>
      </dgm:spPr>
    </dgm:pt>
    <dgm:pt modelId="{48DE696D-943B-46F5-8772-01E61F1421E3}" type="pres">
      <dgm:prSet presAssocID="{5A731090-5E8A-4940-8165-7BCF295A96FE}" presName="iconRect" presStyleLbl="node1" presStyleIdx="6" presStyleCnt="8"/>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Email"/>
        </a:ext>
      </dgm:extLst>
    </dgm:pt>
    <dgm:pt modelId="{3A74C4B5-CCA5-4985-B0C0-CECF25A91D0A}" type="pres">
      <dgm:prSet presAssocID="{5A731090-5E8A-4940-8165-7BCF295A96FE}" presName="spaceRect" presStyleCnt="0"/>
      <dgm:spPr/>
    </dgm:pt>
    <dgm:pt modelId="{4CD264CE-FD9C-4282-A7E2-6E10217028F9}" type="pres">
      <dgm:prSet presAssocID="{5A731090-5E8A-4940-8165-7BCF295A96FE}" presName="textRect" presStyleLbl="revTx" presStyleIdx="6" presStyleCnt="8">
        <dgm:presLayoutVars>
          <dgm:chMax val="1"/>
          <dgm:chPref val="1"/>
        </dgm:presLayoutVars>
      </dgm:prSet>
      <dgm:spPr/>
      <dgm:t>
        <a:bodyPr/>
        <a:lstStyle/>
        <a:p>
          <a:endParaRPr lang="en-US"/>
        </a:p>
      </dgm:t>
    </dgm:pt>
    <dgm:pt modelId="{5F4B6082-B225-4D5E-8B32-A18A0CF72E05}" type="pres">
      <dgm:prSet presAssocID="{90F94A42-CD75-48DC-9BDF-0F806A1D735E}" presName="sibTrans" presStyleCnt="0"/>
      <dgm:spPr/>
    </dgm:pt>
    <dgm:pt modelId="{21360FFD-79A4-4958-A2E1-AA23F4947B3E}" type="pres">
      <dgm:prSet presAssocID="{87555808-36A8-4658-B2CD-95884F316B27}" presName="compNode" presStyleCnt="0"/>
      <dgm:spPr/>
    </dgm:pt>
    <dgm:pt modelId="{78BE7565-EBD1-4A9F-97CD-449DED552C5F}" type="pres">
      <dgm:prSet presAssocID="{87555808-36A8-4658-B2CD-95884F316B27}" presName="iconBgRect" presStyleLbl="bgShp" presStyleIdx="7" presStyleCnt="8"/>
      <dgm:spPr>
        <a:prstGeom prst="round2DiagRect">
          <a:avLst>
            <a:gd name="adj1" fmla="val 29727"/>
            <a:gd name="adj2" fmla="val 0"/>
          </a:avLst>
        </a:prstGeom>
      </dgm:spPr>
    </dgm:pt>
    <dgm:pt modelId="{93D36168-8001-4478-97C5-4FA8AA9FE816}" type="pres">
      <dgm:prSet presAssocID="{87555808-36A8-4658-B2CD-95884F316B27}" presName="iconRect" presStyleLbl="node1" presStyleIdx="7" presStyleCnt="8"/>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dgm:spPr>
      <dgm:t>
        <a:bodyPr/>
        <a:lstStyle/>
        <a:p>
          <a:endParaRPr lang="en-US"/>
        </a:p>
      </dgm:t>
      <dgm:extLst>
        <a:ext uri="{E40237B7-FDA0-4F09-8148-C483321AD2D9}">
          <dgm14:cNvPr xmlns:dgm14="http://schemas.microsoft.com/office/drawing/2010/diagram" id="0" name="" descr="Zoom In"/>
        </a:ext>
      </dgm:extLst>
    </dgm:pt>
    <dgm:pt modelId="{D1915278-CE94-4379-A5A3-1699D7DCC430}" type="pres">
      <dgm:prSet presAssocID="{87555808-36A8-4658-B2CD-95884F316B27}" presName="spaceRect" presStyleCnt="0"/>
      <dgm:spPr/>
    </dgm:pt>
    <dgm:pt modelId="{C5771318-3038-4BEB-9D3B-3A778FF33323}" type="pres">
      <dgm:prSet presAssocID="{87555808-36A8-4658-B2CD-95884F316B27}" presName="textRect" presStyleLbl="revTx" presStyleIdx="7" presStyleCnt="8">
        <dgm:presLayoutVars>
          <dgm:chMax val="1"/>
          <dgm:chPref val="1"/>
        </dgm:presLayoutVars>
      </dgm:prSet>
      <dgm:spPr/>
      <dgm:t>
        <a:bodyPr/>
        <a:lstStyle/>
        <a:p>
          <a:endParaRPr lang="en-US"/>
        </a:p>
      </dgm:t>
    </dgm:pt>
  </dgm:ptLst>
  <dgm:cxnLst>
    <dgm:cxn modelId="{C340887B-DA68-4922-86AE-95FE204C9816}" type="presOf" srcId="{8581646B-6843-4197-946C-4BF187481174}" destId="{7CCE93B2-0376-493B-B013-7040370A21C1}" srcOrd="0" destOrd="0" presId="urn:microsoft.com/office/officeart/2018/5/layout/IconLeafLabelList"/>
    <dgm:cxn modelId="{62D3A825-3D64-400A-8B26-695238F1A3B6}" srcId="{89D3C96F-D9C4-4B0E-B8DA-DE7BD451349C}" destId="{8581646B-6843-4197-946C-4BF187481174}" srcOrd="1" destOrd="0" parTransId="{8D45C1B6-558B-40BB-B9CB-B9E8FEACDAAB}" sibTransId="{65FACD93-B81E-472E-A99A-1F72B82D2446}"/>
    <dgm:cxn modelId="{6030AB57-8967-419F-A82A-EC2D866298F4}" type="presOf" srcId="{87555808-36A8-4658-B2CD-95884F316B27}" destId="{C5771318-3038-4BEB-9D3B-3A778FF33323}" srcOrd="0" destOrd="0" presId="urn:microsoft.com/office/officeart/2018/5/layout/IconLeafLabelList"/>
    <dgm:cxn modelId="{8D02837F-EF87-4FF6-8C7D-B96220F35DA5}" type="presOf" srcId="{5A731090-5E8A-4940-8165-7BCF295A96FE}" destId="{4CD264CE-FD9C-4282-A7E2-6E10217028F9}" srcOrd="0" destOrd="0" presId="urn:microsoft.com/office/officeart/2018/5/layout/IconLeafLabelList"/>
    <dgm:cxn modelId="{A0C5E841-867E-4B58-9E87-2E59795962DD}" type="presOf" srcId="{D1C2E9B3-675B-426C-A41B-EA778ACEFBBB}" destId="{64214272-A36D-4812-8AA2-73625B8AC5F0}" srcOrd="0" destOrd="0" presId="urn:microsoft.com/office/officeart/2018/5/layout/IconLeafLabelList"/>
    <dgm:cxn modelId="{EE95E9BC-F27A-4DD6-9179-268B7DA224E3}" srcId="{89D3C96F-D9C4-4B0E-B8DA-DE7BD451349C}" destId="{CEF81C08-AAD8-4512-9CAF-A35FC1ECBCC1}" srcOrd="4" destOrd="0" parTransId="{E1356926-43C2-4C26-9CC7-9C0CDED2E879}" sibTransId="{25058EA7-BA55-4F52-9F11-279516FB0072}"/>
    <dgm:cxn modelId="{3537E43A-2E32-4018-9EBD-1C9E759B9CF5}" type="presOf" srcId="{64BBD42B-85E8-4BC9-81DA-521B35896A74}" destId="{50643318-13E2-4102-A04E-C86373BCBA75}" srcOrd="0" destOrd="0" presId="urn:microsoft.com/office/officeart/2018/5/layout/IconLeafLabelList"/>
    <dgm:cxn modelId="{A41B25D7-2085-4B80-B796-4F43A593D70A}" type="presOf" srcId="{BB74D9CC-F716-4383-98A5-35CE2D4C653E}" destId="{D6DC90F0-4902-41FB-B0C5-708261A07101}" srcOrd="0" destOrd="0" presId="urn:microsoft.com/office/officeart/2018/5/layout/IconLeafLabelList"/>
    <dgm:cxn modelId="{509F0C10-E803-4E6E-83E2-2564E63EBF6F}" srcId="{89D3C96F-D9C4-4B0E-B8DA-DE7BD451349C}" destId="{5A731090-5E8A-4940-8165-7BCF295A96FE}" srcOrd="6" destOrd="0" parTransId="{C4080D2D-5FB2-4BE2-B0E7-65EC80F7CE28}" sibTransId="{90F94A42-CD75-48DC-9BDF-0F806A1D735E}"/>
    <dgm:cxn modelId="{9E75936D-6251-4C66-9944-9A932CED06A5}" srcId="{89D3C96F-D9C4-4B0E-B8DA-DE7BD451349C}" destId="{87555808-36A8-4658-B2CD-95884F316B27}" srcOrd="7" destOrd="0" parTransId="{ECC4FC84-D08A-4E2F-8CD4-26AEA9E81842}" sibTransId="{62C16220-A1CC-4BDD-9D44-64D7F27CEF8F}"/>
    <dgm:cxn modelId="{F80A4773-A7ED-4F60-920F-9014B1A8EB47}" type="presOf" srcId="{89D3C96F-D9C4-4B0E-B8DA-DE7BD451349C}" destId="{252A696D-A4F6-46E9-9966-8CE17F8561E5}" srcOrd="0" destOrd="0" presId="urn:microsoft.com/office/officeart/2018/5/layout/IconLeafLabelList"/>
    <dgm:cxn modelId="{9A65719E-7475-48C0-8D3C-B0B2C0876950}" srcId="{89D3C96F-D9C4-4B0E-B8DA-DE7BD451349C}" destId="{64BBD42B-85E8-4BC9-81DA-521B35896A74}" srcOrd="3" destOrd="0" parTransId="{5D0C8242-117D-4771-BA67-985BBEBF3897}" sibTransId="{F0BB744B-34F6-43AC-BB23-022FA9E47A1D}"/>
    <dgm:cxn modelId="{36422D2B-2CB3-4B12-8D1A-ACD952A2EB3C}" type="presOf" srcId="{CEF81C08-AAD8-4512-9CAF-A35FC1ECBCC1}" destId="{0656BCA5-7CBD-4B81-B73E-5E080C1D5142}" srcOrd="0" destOrd="0" presId="urn:microsoft.com/office/officeart/2018/5/layout/IconLeafLabelList"/>
    <dgm:cxn modelId="{FC4B3193-E474-4E22-B313-9A7CE0518F28}" type="presOf" srcId="{EC5FDB4B-A6B1-480E-90CB-4B15E30D551A}" destId="{33343549-58D4-4CDC-A0A4-79DA1CA0BBB9}" srcOrd="0" destOrd="0" presId="urn:microsoft.com/office/officeart/2018/5/layout/IconLeafLabelList"/>
    <dgm:cxn modelId="{873D51CD-CB0D-41F1-A489-1AE53A116159}" srcId="{89D3C96F-D9C4-4B0E-B8DA-DE7BD451349C}" destId="{EC5FDB4B-A6B1-480E-90CB-4B15E30D551A}" srcOrd="2" destOrd="0" parTransId="{E6341384-F076-4E55-9728-E066B9A4DB18}" sibTransId="{715744E3-A88E-4C3C-84AD-5AA98AD6BF97}"/>
    <dgm:cxn modelId="{2A24868B-66DB-411E-83C1-F265E96F8243}" srcId="{89D3C96F-D9C4-4B0E-B8DA-DE7BD451349C}" destId="{BB74D9CC-F716-4383-98A5-35CE2D4C653E}" srcOrd="0" destOrd="0" parTransId="{CB9D1BBC-0A24-49C6-8DEC-EFF519BE9047}" sibTransId="{0EDE35D3-0575-4C7F-AA1A-3061EB4568B7}"/>
    <dgm:cxn modelId="{2F28BEC6-B7DF-4316-B2EA-065A5BB8CD02}" srcId="{89D3C96F-D9C4-4B0E-B8DA-DE7BD451349C}" destId="{D1C2E9B3-675B-426C-A41B-EA778ACEFBBB}" srcOrd="5" destOrd="0" parTransId="{FD53535D-9C7D-43DF-8C2A-7C7BC328A02E}" sibTransId="{E5FFEAE5-F14A-4111-9087-226AFC4CEDFD}"/>
    <dgm:cxn modelId="{1B000F42-5763-43AF-8CF8-09A3BC43DC37}" type="presParOf" srcId="{252A696D-A4F6-46E9-9966-8CE17F8561E5}" destId="{904F68D8-C3E3-49DA-AB25-B7F09B073A14}" srcOrd="0" destOrd="0" presId="urn:microsoft.com/office/officeart/2018/5/layout/IconLeafLabelList"/>
    <dgm:cxn modelId="{2A52F852-55D9-44A6-9F21-6E87B8464290}" type="presParOf" srcId="{904F68D8-C3E3-49DA-AB25-B7F09B073A14}" destId="{EF7CA7CE-432C-4FDE-96F4-654879AAFEC5}" srcOrd="0" destOrd="0" presId="urn:microsoft.com/office/officeart/2018/5/layout/IconLeafLabelList"/>
    <dgm:cxn modelId="{3522D736-BD7C-43F7-84AE-CAC532D2A588}" type="presParOf" srcId="{904F68D8-C3E3-49DA-AB25-B7F09B073A14}" destId="{4F48EC95-6992-4A48-8658-74BC538EC5F8}" srcOrd="1" destOrd="0" presId="urn:microsoft.com/office/officeart/2018/5/layout/IconLeafLabelList"/>
    <dgm:cxn modelId="{35F91651-774F-4BAA-AB3A-98E85F4F82E1}" type="presParOf" srcId="{904F68D8-C3E3-49DA-AB25-B7F09B073A14}" destId="{B747AF6E-42EE-4C52-8DF6-9A01FAC3D239}" srcOrd="2" destOrd="0" presId="urn:microsoft.com/office/officeart/2018/5/layout/IconLeafLabelList"/>
    <dgm:cxn modelId="{45E953C5-D013-41B4-9FAF-02897C0EE23F}" type="presParOf" srcId="{904F68D8-C3E3-49DA-AB25-B7F09B073A14}" destId="{D6DC90F0-4902-41FB-B0C5-708261A07101}" srcOrd="3" destOrd="0" presId="urn:microsoft.com/office/officeart/2018/5/layout/IconLeafLabelList"/>
    <dgm:cxn modelId="{E4087421-2954-4503-BADC-92647FBF63A6}" type="presParOf" srcId="{252A696D-A4F6-46E9-9966-8CE17F8561E5}" destId="{86E1835C-C0F4-477F-9810-976B24B0161B}" srcOrd="1" destOrd="0" presId="urn:microsoft.com/office/officeart/2018/5/layout/IconLeafLabelList"/>
    <dgm:cxn modelId="{A12461CD-C978-48F4-A996-F4C090B71B9E}" type="presParOf" srcId="{252A696D-A4F6-46E9-9966-8CE17F8561E5}" destId="{18D41B0E-1EAC-4AFB-AB27-5E3E8CFAD8AE}" srcOrd="2" destOrd="0" presId="urn:microsoft.com/office/officeart/2018/5/layout/IconLeafLabelList"/>
    <dgm:cxn modelId="{723FB52E-819C-49BC-8D42-AA0DD0205C4B}" type="presParOf" srcId="{18D41B0E-1EAC-4AFB-AB27-5E3E8CFAD8AE}" destId="{9839F2DA-3A39-4419-942F-22265CC2582A}" srcOrd="0" destOrd="0" presId="urn:microsoft.com/office/officeart/2018/5/layout/IconLeafLabelList"/>
    <dgm:cxn modelId="{0729895D-2865-4002-8347-24F955402697}" type="presParOf" srcId="{18D41B0E-1EAC-4AFB-AB27-5E3E8CFAD8AE}" destId="{4F989B33-BCCB-4B65-9C36-4DDCB8530A39}" srcOrd="1" destOrd="0" presId="urn:microsoft.com/office/officeart/2018/5/layout/IconLeafLabelList"/>
    <dgm:cxn modelId="{E6C17C61-15D6-420C-951D-6C556F90999A}" type="presParOf" srcId="{18D41B0E-1EAC-4AFB-AB27-5E3E8CFAD8AE}" destId="{91D9BB8E-0A02-486F-8C5A-708F326B9885}" srcOrd="2" destOrd="0" presId="urn:microsoft.com/office/officeart/2018/5/layout/IconLeafLabelList"/>
    <dgm:cxn modelId="{A7B8EA89-25D2-4ED3-941C-6AB6AEEB1FDB}" type="presParOf" srcId="{18D41B0E-1EAC-4AFB-AB27-5E3E8CFAD8AE}" destId="{7CCE93B2-0376-493B-B013-7040370A21C1}" srcOrd="3" destOrd="0" presId="urn:microsoft.com/office/officeart/2018/5/layout/IconLeafLabelList"/>
    <dgm:cxn modelId="{FE1F29BD-4F8B-488E-B7E1-F748DF5E0CE3}" type="presParOf" srcId="{252A696D-A4F6-46E9-9966-8CE17F8561E5}" destId="{69B90DEC-6FB9-4CC6-B33A-61A17450EB0B}" srcOrd="3" destOrd="0" presId="urn:microsoft.com/office/officeart/2018/5/layout/IconLeafLabelList"/>
    <dgm:cxn modelId="{E2FD34EC-06D2-4F73-BA41-E9D3085DE09E}" type="presParOf" srcId="{252A696D-A4F6-46E9-9966-8CE17F8561E5}" destId="{BCC0ED07-6757-4A62-B993-34D3D351FE16}" srcOrd="4" destOrd="0" presId="urn:microsoft.com/office/officeart/2018/5/layout/IconLeafLabelList"/>
    <dgm:cxn modelId="{2207671C-C546-4F2E-8806-B669F52A4177}" type="presParOf" srcId="{BCC0ED07-6757-4A62-B993-34D3D351FE16}" destId="{992C17DD-81F6-40B2-A71A-DFE55FA4F77C}" srcOrd="0" destOrd="0" presId="urn:microsoft.com/office/officeart/2018/5/layout/IconLeafLabelList"/>
    <dgm:cxn modelId="{90C4975D-464E-4F52-9B4D-F3CB0AFB85CC}" type="presParOf" srcId="{BCC0ED07-6757-4A62-B993-34D3D351FE16}" destId="{FE3AB6DE-595B-4D90-A2FF-366AD5ACEFC6}" srcOrd="1" destOrd="0" presId="urn:microsoft.com/office/officeart/2018/5/layout/IconLeafLabelList"/>
    <dgm:cxn modelId="{98E3C5B8-A717-4E68-9FD3-5FC7B7AF5332}" type="presParOf" srcId="{BCC0ED07-6757-4A62-B993-34D3D351FE16}" destId="{E5B0D72F-B064-4FA6-B1B6-05D7147753A5}" srcOrd="2" destOrd="0" presId="urn:microsoft.com/office/officeart/2018/5/layout/IconLeafLabelList"/>
    <dgm:cxn modelId="{C2FA7F95-5BC1-4A0E-8DC1-6065F0913ED9}" type="presParOf" srcId="{BCC0ED07-6757-4A62-B993-34D3D351FE16}" destId="{33343549-58D4-4CDC-A0A4-79DA1CA0BBB9}" srcOrd="3" destOrd="0" presId="urn:microsoft.com/office/officeart/2018/5/layout/IconLeafLabelList"/>
    <dgm:cxn modelId="{F97DF899-9357-4909-9B44-343FFCA3A771}" type="presParOf" srcId="{252A696D-A4F6-46E9-9966-8CE17F8561E5}" destId="{112EBDEE-E173-4E8A-A630-6CF17757FB24}" srcOrd="5" destOrd="0" presId="urn:microsoft.com/office/officeart/2018/5/layout/IconLeafLabelList"/>
    <dgm:cxn modelId="{2CA374F9-46D6-4269-A3FB-7E3A36120055}" type="presParOf" srcId="{252A696D-A4F6-46E9-9966-8CE17F8561E5}" destId="{D20266B6-8811-4CBF-8F5E-2532C6A94636}" srcOrd="6" destOrd="0" presId="urn:microsoft.com/office/officeart/2018/5/layout/IconLeafLabelList"/>
    <dgm:cxn modelId="{19241F17-A92E-4B70-9866-CBEE2A54AB95}" type="presParOf" srcId="{D20266B6-8811-4CBF-8F5E-2532C6A94636}" destId="{F25FD631-4368-4407-97AC-4B68BB84C455}" srcOrd="0" destOrd="0" presId="urn:microsoft.com/office/officeart/2018/5/layout/IconLeafLabelList"/>
    <dgm:cxn modelId="{B1AF56C5-B4A6-4685-AE63-D0297171D6B2}" type="presParOf" srcId="{D20266B6-8811-4CBF-8F5E-2532C6A94636}" destId="{57F38389-A64E-4997-AAF4-4CC8B7569190}" srcOrd="1" destOrd="0" presId="urn:microsoft.com/office/officeart/2018/5/layout/IconLeafLabelList"/>
    <dgm:cxn modelId="{2B55191F-3AC1-46C9-8E74-EA5304289580}" type="presParOf" srcId="{D20266B6-8811-4CBF-8F5E-2532C6A94636}" destId="{A6578625-F28A-4A44-9376-79DD6AF9D6AD}" srcOrd="2" destOrd="0" presId="urn:microsoft.com/office/officeart/2018/5/layout/IconLeafLabelList"/>
    <dgm:cxn modelId="{88D1D167-9FD2-4A5B-9B85-102714A1EEE1}" type="presParOf" srcId="{D20266B6-8811-4CBF-8F5E-2532C6A94636}" destId="{50643318-13E2-4102-A04E-C86373BCBA75}" srcOrd="3" destOrd="0" presId="urn:microsoft.com/office/officeart/2018/5/layout/IconLeafLabelList"/>
    <dgm:cxn modelId="{1D790B54-C54F-472F-B61A-5BF5FECF30A9}" type="presParOf" srcId="{252A696D-A4F6-46E9-9966-8CE17F8561E5}" destId="{0C723467-BF6A-4000-9B61-D6B546E59E82}" srcOrd="7" destOrd="0" presId="urn:microsoft.com/office/officeart/2018/5/layout/IconLeafLabelList"/>
    <dgm:cxn modelId="{DA222AA4-AF72-4ADC-8EE4-CD18A3B53882}" type="presParOf" srcId="{252A696D-A4F6-46E9-9966-8CE17F8561E5}" destId="{7B9E7A31-EB5D-411A-8AAB-C20681BC7305}" srcOrd="8" destOrd="0" presId="urn:microsoft.com/office/officeart/2018/5/layout/IconLeafLabelList"/>
    <dgm:cxn modelId="{F865674B-1184-49E8-B4FA-70E90786CD22}" type="presParOf" srcId="{7B9E7A31-EB5D-411A-8AAB-C20681BC7305}" destId="{BEEDC99D-3C08-4D50-AE4E-936691344C0E}" srcOrd="0" destOrd="0" presId="urn:microsoft.com/office/officeart/2018/5/layout/IconLeafLabelList"/>
    <dgm:cxn modelId="{FF75BF4A-DDFF-4251-AE2C-1569D3E8F877}" type="presParOf" srcId="{7B9E7A31-EB5D-411A-8AAB-C20681BC7305}" destId="{941C749A-40F6-4A7E-99DA-E6306FAF6544}" srcOrd="1" destOrd="0" presId="urn:microsoft.com/office/officeart/2018/5/layout/IconLeafLabelList"/>
    <dgm:cxn modelId="{A182A355-4F41-4A43-BC37-D553ABDFFFEA}" type="presParOf" srcId="{7B9E7A31-EB5D-411A-8AAB-C20681BC7305}" destId="{FF022842-DB50-4238-9CA3-75DDDDDBD087}" srcOrd="2" destOrd="0" presId="urn:microsoft.com/office/officeart/2018/5/layout/IconLeafLabelList"/>
    <dgm:cxn modelId="{B11811A9-B50D-49AA-9F2F-8670C8DBCE35}" type="presParOf" srcId="{7B9E7A31-EB5D-411A-8AAB-C20681BC7305}" destId="{0656BCA5-7CBD-4B81-B73E-5E080C1D5142}" srcOrd="3" destOrd="0" presId="urn:microsoft.com/office/officeart/2018/5/layout/IconLeafLabelList"/>
    <dgm:cxn modelId="{2E4B328C-553B-4557-8946-597004F61211}" type="presParOf" srcId="{252A696D-A4F6-46E9-9966-8CE17F8561E5}" destId="{73D9EDAA-92D3-4D51-8D9A-C2A53D46BB3D}" srcOrd="9" destOrd="0" presId="urn:microsoft.com/office/officeart/2018/5/layout/IconLeafLabelList"/>
    <dgm:cxn modelId="{18486DAA-02D1-406D-90AF-FF8BECDB605C}" type="presParOf" srcId="{252A696D-A4F6-46E9-9966-8CE17F8561E5}" destId="{A789AE64-1365-4C8C-A842-D2AE081245ED}" srcOrd="10" destOrd="0" presId="urn:microsoft.com/office/officeart/2018/5/layout/IconLeafLabelList"/>
    <dgm:cxn modelId="{84B9E33D-2ACC-4CEC-91AE-D9D569314031}" type="presParOf" srcId="{A789AE64-1365-4C8C-A842-D2AE081245ED}" destId="{FA05BB92-E8C3-41A8-8916-2B98B4FB6615}" srcOrd="0" destOrd="0" presId="urn:microsoft.com/office/officeart/2018/5/layout/IconLeafLabelList"/>
    <dgm:cxn modelId="{8F885665-886C-4AD6-AFF0-9A2D1387F5DF}" type="presParOf" srcId="{A789AE64-1365-4C8C-A842-D2AE081245ED}" destId="{A573ECEB-55CC-4589-B969-FC045C18DB62}" srcOrd="1" destOrd="0" presId="urn:microsoft.com/office/officeart/2018/5/layout/IconLeafLabelList"/>
    <dgm:cxn modelId="{B5A96869-FDC0-40BD-86E7-CD17283FF663}" type="presParOf" srcId="{A789AE64-1365-4C8C-A842-D2AE081245ED}" destId="{0DE8C74C-0026-445B-8C45-ACB01C96CA6A}" srcOrd="2" destOrd="0" presId="urn:microsoft.com/office/officeart/2018/5/layout/IconLeafLabelList"/>
    <dgm:cxn modelId="{47F66FE4-AE40-4430-9011-C9579F86C136}" type="presParOf" srcId="{A789AE64-1365-4C8C-A842-D2AE081245ED}" destId="{64214272-A36D-4812-8AA2-73625B8AC5F0}" srcOrd="3" destOrd="0" presId="urn:microsoft.com/office/officeart/2018/5/layout/IconLeafLabelList"/>
    <dgm:cxn modelId="{DEEB3878-3205-46A5-B9FF-7469F2A6962D}" type="presParOf" srcId="{252A696D-A4F6-46E9-9966-8CE17F8561E5}" destId="{659977F1-D07B-43D6-85BC-BB04D4A3B525}" srcOrd="11" destOrd="0" presId="urn:microsoft.com/office/officeart/2018/5/layout/IconLeafLabelList"/>
    <dgm:cxn modelId="{D5886497-354D-471B-AA26-B456A501FBDF}" type="presParOf" srcId="{252A696D-A4F6-46E9-9966-8CE17F8561E5}" destId="{05DA30D4-42FC-4FD3-8C09-5781348FB575}" srcOrd="12" destOrd="0" presId="urn:microsoft.com/office/officeart/2018/5/layout/IconLeafLabelList"/>
    <dgm:cxn modelId="{77D25396-0CC1-4CCA-BD75-DF23758928E9}" type="presParOf" srcId="{05DA30D4-42FC-4FD3-8C09-5781348FB575}" destId="{46207B78-0509-4444-AB42-DAF4D7B89ACB}" srcOrd="0" destOrd="0" presId="urn:microsoft.com/office/officeart/2018/5/layout/IconLeafLabelList"/>
    <dgm:cxn modelId="{F8FC981E-3B29-4DAD-AB19-1DD1B74C7331}" type="presParOf" srcId="{05DA30D4-42FC-4FD3-8C09-5781348FB575}" destId="{48DE696D-943B-46F5-8772-01E61F1421E3}" srcOrd="1" destOrd="0" presId="urn:microsoft.com/office/officeart/2018/5/layout/IconLeafLabelList"/>
    <dgm:cxn modelId="{44A1D80D-3AD6-43D7-BCBF-5C447EA12141}" type="presParOf" srcId="{05DA30D4-42FC-4FD3-8C09-5781348FB575}" destId="{3A74C4B5-CCA5-4985-B0C0-CECF25A91D0A}" srcOrd="2" destOrd="0" presId="urn:microsoft.com/office/officeart/2018/5/layout/IconLeafLabelList"/>
    <dgm:cxn modelId="{CD9CEE13-8226-4BE8-8168-BE52A6A3E54D}" type="presParOf" srcId="{05DA30D4-42FC-4FD3-8C09-5781348FB575}" destId="{4CD264CE-FD9C-4282-A7E2-6E10217028F9}" srcOrd="3" destOrd="0" presId="urn:microsoft.com/office/officeart/2018/5/layout/IconLeafLabelList"/>
    <dgm:cxn modelId="{E4CEEA8C-61F1-4BAB-B0A4-A02146067301}" type="presParOf" srcId="{252A696D-A4F6-46E9-9966-8CE17F8561E5}" destId="{5F4B6082-B225-4D5E-8B32-A18A0CF72E05}" srcOrd="13" destOrd="0" presId="urn:microsoft.com/office/officeart/2018/5/layout/IconLeafLabelList"/>
    <dgm:cxn modelId="{7E38777C-FAD8-408A-AEE6-A32FD50F4C53}" type="presParOf" srcId="{252A696D-A4F6-46E9-9966-8CE17F8561E5}" destId="{21360FFD-79A4-4958-A2E1-AA23F4947B3E}" srcOrd="14" destOrd="0" presId="urn:microsoft.com/office/officeart/2018/5/layout/IconLeafLabelList"/>
    <dgm:cxn modelId="{895AA849-8C00-43D8-B40B-0945B44EE219}" type="presParOf" srcId="{21360FFD-79A4-4958-A2E1-AA23F4947B3E}" destId="{78BE7565-EBD1-4A9F-97CD-449DED552C5F}" srcOrd="0" destOrd="0" presId="urn:microsoft.com/office/officeart/2018/5/layout/IconLeafLabelList"/>
    <dgm:cxn modelId="{A3824967-DA86-4A77-8F07-9A988CF4676C}" type="presParOf" srcId="{21360FFD-79A4-4958-A2E1-AA23F4947B3E}" destId="{93D36168-8001-4478-97C5-4FA8AA9FE816}" srcOrd="1" destOrd="0" presId="urn:microsoft.com/office/officeart/2018/5/layout/IconLeafLabelList"/>
    <dgm:cxn modelId="{77690ADC-7123-49E7-910B-2A781D7CC967}" type="presParOf" srcId="{21360FFD-79A4-4958-A2E1-AA23F4947B3E}" destId="{D1915278-CE94-4379-A5A3-1699D7DCC430}" srcOrd="2" destOrd="0" presId="urn:microsoft.com/office/officeart/2018/5/layout/IconLeafLabelList"/>
    <dgm:cxn modelId="{85E24840-1FE0-411B-ACBE-D823B2502A44}" type="presParOf" srcId="{21360FFD-79A4-4958-A2E1-AA23F4947B3E}" destId="{C5771318-3038-4BEB-9D3B-3A778FF33323}" srcOrd="3" destOrd="0" presId="urn:microsoft.com/office/officeart/2018/5/layout/IconLeaf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B2A0281-25D7-48EE-B02F-921116200E68}" type="doc">
      <dgm:prSet loTypeId="urn:microsoft.com/office/officeart/2005/8/layout/hProcess3" loCatId="process" qsTypeId="urn:microsoft.com/office/officeart/2005/8/quickstyle/simple1" qsCatId="simple" csTypeId="urn:microsoft.com/office/officeart/2005/8/colors/accent0_3" csCatId="mainScheme" phldr="1"/>
      <dgm:spPr/>
      <dgm:t>
        <a:bodyPr/>
        <a:lstStyle/>
        <a:p>
          <a:endParaRPr lang="en-US"/>
        </a:p>
      </dgm:t>
    </dgm:pt>
    <dgm:pt modelId="{319A0F42-3F55-4903-B4F0-DD805416BE14}">
      <dgm:prSet custT="1"/>
      <dgm:spPr/>
      <dgm:t>
        <a:bodyPr/>
        <a:lstStyle/>
        <a:p>
          <a:r>
            <a:rPr lang="en-US" sz="1200" dirty="0">
              <a:solidFill>
                <a:schemeClr val="bg1"/>
              </a:solidFill>
            </a:rPr>
            <a:t>Plate Number</a:t>
          </a:r>
        </a:p>
      </dgm:t>
    </dgm:pt>
    <dgm:pt modelId="{8BDFB435-D044-4DEE-9CE2-4C8399F1124F}" type="parTrans" cxnId="{DC739B2E-0299-49A3-AC04-3B6DD1C9D1A3}">
      <dgm:prSet/>
      <dgm:spPr/>
      <dgm:t>
        <a:bodyPr/>
        <a:lstStyle/>
        <a:p>
          <a:endParaRPr lang="en-US"/>
        </a:p>
      </dgm:t>
    </dgm:pt>
    <dgm:pt modelId="{4A141649-7F98-4917-AC59-BF8028114255}" type="sibTrans" cxnId="{DC739B2E-0299-49A3-AC04-3B6DD1C9D1A3}">
      <dgm:prSet/>
      <dgm:spPr/>
      <dgm:t>
        <a:bodyPr/>
        <a:lstStyle/>
        <a:p>
          <a:endParaRPr lang="en-US"/>
        </a:p>
      </dgm:t>
    </dgm:pt>
    <dgm:pt modelId="{61EC8A19-F175-47FF-8B32-912B407FDC23}">
      <dgm:prSet custT="1"/>
      <dgm:spPr/>
      <dgm:t>
        <a:bodyPr/>
        <a:lstStyle/>
        <a:p>
          <a:r>
            <a:rPr lang="en-US" sz="1200" dirty="0">
              <a:solidFill>
                <a:schemeClr val="bg1"/>
              </a:solidFill>
            </a:rPr>
            <a:t>Location</a:t>
          </a:r>
        </a:p>
      </dgm:t>
    </dgm:pt>
    <dgm:pt modelId="{EB833E30-FB0C-4FA6-A897-0002E4359FF2}" type="parTrans" cxnId="{2B71E7F9-7DC6-40E9-8365-8F3E913830CC}">
      <dgm:prSet/>
      <dgm:spPr/>
      <dgm:t>
        <a:bodyPr/>
        <a:lstStyle/>
        <a:p>
          <a:endParaRPr lang="en-US"/>
        </a:p>
      </dgm:t>
    </dgm:pt>
    <dgm:pt modelId="{5386A8F1-A433-4E8F-87AC-DDBD23452B23}" type="sibTrans" cxnId="{2B71E7F9-7DC6-40E9-8365-8F3E913830CC}">
      <dgm:prSet/>
      <dgm:spPr/>
      <dgm:t>
        <a:bodyPr/>
        <a:lstStyle/>
        <a:p>
          <a:endParaRPr lang="en-US"/>
        </a:p>
      </dgm:t>
    </dgm:pt>
    <dgm:pt modelId="{7E45D0F0-FF82-42AE-8C0B-771435A0E6B7}">
      <dgm:prSet custT="1"/>
      <dgm:spPr/>
      <dgm:t>
        <a:bodyPr/>
        <a:lstStyle/>
        <a:p>
          <a:r>
            <a:rPr lang="en-US" sz="1200" dirty="0">
              <a:solidFill>
                <a:schemeClr val="bg1"/>
              </a:solidFill>
            </a:rPr>
            <a:t>Physical Features</a:t>
          </a:r>
        </a:p>
      </dgm:t>
    </dgm:pt>
    <dgm:pt modelId="{50D0D1FC-1F64-466B-ACC4-252F55FF24CC}" type="parTrans" cxnId="{16005F48-46CE-4C8E-927F-93A1FF57384D}">
      <dgm:prSet/>
      <dgm:spPr/>
      <dgm:t>
        <a:bodyPr/>
        <a:lstStyle/>
        <a:p>
          <a:endParaRPr lang="en-US"/>
        </a:p>
      </dgm:t>
    </dgm:pt>
    <dgm:pt modelId="{80C4D52E-B772-45F8-B5F8-3FE39DE0BA2A}" type="sibTrans" cxnId="{16005F48-46CE-4C8E-927F-93A1FF57384D}">
      <dgm:prSet/>
      <dgm:spPr/>
      <dgm:t>
        <a:bodyPr/>
        <a:lstStyle/>
        <a:p>
          <a:endParaRPr lang="en-US"/>
        </a:p>
      </dgm:t>
    </dgm:pt>
    <dgm:pt modelId="{3687E332-0F29-47EE-9335-4CE58E275791}">
      <dgm:prSet custT="1"/>
      <dgm:spPr/>
      <dgm:t>
        <a:bodyPr/>
        <a:lstStyle/>
        <a:p>
          <a:r>
            <a:rPr lang="en-US" sz="1200" dirty="0">
              <a:solidFill>
                <a:schemeClr val="bg1"/>
              </a:solidFill>
            </a:rPr>
            <a:t>Video</a:t>
          </a:r>
        </a:p>
      </dgm:t>
    </dgm:pt>
    <dgm:pt modelId="{67FC218D-EF86-405A-8554-4493BA42D4B0}" type="parTrans" cxnId="{88E506BC-1548-439C-A51B-25E24B9BB7A2}">
      <dgm:prSet/>
      <dgm:spPr/>
      <dgm:t>
        <a:bodyPr/>
        <a:lstStyle/>
        <a:p>
          <a:endParaRPr lang="en-US"/>
        </a:p>
      </dgm:t>
    </dgm:pt>
    <dgm:pt modelId="{54EACBE4-AF33-4AE4-A27B-D540B6F4EE6A}" type="sibTrans" cxnId="{88E506BC-1548-439C-A51B-25E24B9BB7A2}">
      <dgm:prSet/>
      <dgm:spPr/>
      <dgm:t>
        <a:bodyPr/>
        <a:lstStyle/>
        <a:p>
          <a:endParaRPr lang="en-US"/>
        </a:p>
      </dgm:t>
    </dgm:pt>
    <dgm:pt modelId="{A4E0F021-4679-40D3-85AB-024592703E6C}">
      <dgm:prSet custT="1"/>
      <dgm:spPr/>
      <dgm:t>
        <a:bodyPr/>
        <a:lstStyle/>
        <a:p>
          <a:r>
            <a:rPr lang="en-US" sz="1200" dirty="0">
              <a:solidFill>
                <a:schemeClr val="bg1"/>
              </a:solidFill>
            </a:rPr>
            <a:t>Image</a:t>
          </a:r>
        </a:p>
      </dgm:t>
    </dgm:pt>
    <dgm:pt modelId="{EECB89A8-2F66-46D9-A33E-4A0670173DF0}" type="parTrans" cxnId="{31D32374-B019-4725-B88E-B251D5BE72A1}">
      <dgm:prSet/>
      <dgm:spPr/>
      <dgm:t>
        <a:bodyPr/>
        <a:lstStyle/>
        <a:p>
          <a:endParaRPr lang="en-US"/>
        </a:p>
      </dgm:t>
    </dgm:pt>
    <dgm:pt modelId="{AE1A5FFB-DC37-4D60-9F81-47123B282527}" type="sibTrans" cxnId="{31D32374-B019-4725-B88E-B251D5BE72A1}">
      <dgm:prSet/>
      <dgm:spPr/>
      <dgm:t>
        <a:bodyPr/>
        <a:lstStyle/>
        <a:p>
          <a:endParaRPr lang="en-US"/>
        </a:p>
      </dgm:t>
    </dgm:pt>
    <dgm:pt modelId="{5E41B654-F478-4BC1-AC70-3750C37FB8F6}">
      <dgm:prSet custT="1"/>
      <dgm:spPr/>
      <dgm:t>
        <a:bodyPr/>
        <a:lstStyle/>
        <a:p>
          <a:r>
            <a:rPr lang="en-US" sz="1200" dirty="0">
              <a:solidFill>
                <a:schemeClr val="bg2"/>
              </a:solidFill>
            </a:rPr>
            <a:t>National ID</a:t>
          </a:r>
        </a:p>
      </dgm:t>
    </dgm:pt>
    <dgm:pt modelId="{62733A37-6C70-4C36-AE5A-A0363A938120}" type="parTrans" cxnId="{EB7A1742-B941-408D-BD7E-8F3B4EEDB76E}">
      <dgm:prSet/>
      <dgm:spPr/>
      <dgm:t>
        <a:bodyPr/>
        <a:lstStyle/>
        <a:p>
          <a:endParaRPr lang="en-US"/>
        </a:p>
      </dgm:t>
    </dgm:pt>
    <dgm:pt modelId="{90178BEB-ED3B-4F9E-9185-4BAA9D110A49}" type="sibTrans" cxnId="{EB7A1742-B941-408D-BD7E-8F3B4EEDB76E}">
      <dgm:prSet/>
      <dgm:spPr/>
      <dgm:t>
        <a:bodyPr/>
        <a:lstStyle/>
        <a:p>
          <a:endParaRPr lang="en-US"/>
        </a:p>
      </dgm:t>
    </dgm:pt>
    <dgm:pt modelId="{FA7E436C-0908-4F54-9A56-71E124F31F01}">
      <dgm:prSet custT="1"/>
      <dgm:spPr/>
      <dgm:t>
        <a:bodyPr/>
        <a:lstStyle/>
        <a:p>
          <a:r>
            <a:rPr lang="en-US" sz="1200" dirty="0">
              <a:solidFill>
                <a:schemeClr val="bg2"/>
              </a:solidFill>
            </a:rPr>
            <a:t>Name</a:t>
          </a:r>
        </a:p>
      </dgm:t>
    </dgm:pt>
    <dgm:pt modelId="{EF4CF481-72DC-451B-8082-06E8EDAF9A20}" type="parTrans" cxnId="{8B466B4B-9BDC-45C6-9D93-B29B30460462}">
      <dgm:prSet/>
      <dgm:spPr/>
      <dgm:t>
        <a:bodyPr/>
        <a:lstStyle/>
        <a:p>
          <a:endParaRPr lang="en-US"/>
        </a:p>
      </dgm:t>
    </dgm:pt>
    <dgm:pt modelId="{37C0421A-F267-4A51-80B8-7FC5FB8FE955}" type="sibTrans" cxnId="{8B466B4B-9BDC-45C6-9D93-B29B30460462}">
      <dgm:prSet/>
      <dgm:spPr/>
      <dgm:t>
        <a:bodyPr/>
        <a:lstStyle/>
        <a:p>
          <a:endParaRPr lang="en-US"/>
        </a:p>
      </dgm:t>
    </dgm:pt>
    <dgm:pt modelId="{88B3078F-71AF-4445-976C-FE7C1C4DEC65}" type="pres">
      <dgm:prSet presAssocID="{3B2A0281-25D7-48EE-B02F-921116200E68}" presName="Name0" presStyleCnt="0">
        <dgm:presLayoutVars>
          <dgm:dir/>
          <dgm:animLvl val="lvl"/>
          <dgm:resizeHandles val="exact"/>
        </dgm:presLayoutVars>
      </dgm:prSet>
      <dgm:spPr/>
      <dgm:t>
        <a:bodyPr/>
        <a:lstStyle/>
        <a:p>
          <a:endParaRPr lang="en-US"/>
        </a:p>
      </dgm:t>
    </dgm:pt>
    <dgm:pt modelId="{3F43C018-8006-410E-A4CC-3743195E1118}" type="pres">
      <dgm:prSet presAssocID="{3B2A0281-25D7-48EE-B02F-921116200E68}" presName="dummy" presStyleCnt="0"/>
      <dgm:spPr/>
    </dgm:pt>
    <dgm:pt modelId="{06394261-5D27-468D-878E-894F024A24E0}" type="pres">
      <dgm:prSet presAssocID="{3B2A0281-25D7-48EE-B02F-921116200E68}" presName="linH" presStyleCnt="0"/>
      <dgm:spPr/>
    </dgm:pt>
    <dgm:pt modelId="{32D12EB4-216E-4BAD-92AB-99A77E7547FD}" type="pres">
      <dgm:prSet presAssocID="{3B2A0281-25D7-48EE-B02F-921116200E68}" presName="padding1" presStyleCnt="0"/>
      <dgm:spPr/>
    </dgm:pt>
    <dgm:pt modelId="{89251CD8-DD36-492C-9D64-79B49CCBA42F}" type="pres">
      <dgm:prSet presAssocID="{5E41B654-F478-4BC1-AC70-3750C37FB8F6}" presName="linV" presStyleCnt="0"/>
      <dgm:spPr/>
    </dgm:pt>
    <dgm:pt modelId="{5CD96DF6-96B9-4A67-93CD-4D3883B61CB7}" type="pres">
      <dgm:prSet presAssocID="{5E41B654-F478-4BC1-AC70-3750C37FB8F6}" presName="spVertical1" presStyleCnt="0"/>
      <dgm:spPr/>
    </dgm:pt>
    <dgm:pt modelId="{DDE4E976-56F5-4067-BA3C-A6087641CF50}" type="pres">
      <dgm:prSet presAssocID="{5E41B654-F478-4BC1-AC70-3750C37FB8F6}" presName="parTx" presStyleLbl="revTx" presStyleIdx="0" presStyleCnt="7">
        <dgm:presLayoutVars>
          <dgm:chMax val="0"/>
          <dgm:chPref val="0"/>
          <dgm:bulletEnabled val="1"/>
        </dgm:presLayoutVars>
      </dgm:prSet>
      <dgm:spPr/>
      <dgm:t>
        <a:bodyPr/>
        <a:lstStyle/>
        <a:p>
          <a:endParaRPr lang="en-US"/>
        </a:p>
      </dgm:t>
    </dgm:pt>
    <dgm:pt modelId="{71F50614-E677-4ACB-806D-68A06AC3BDE7}" type="pres">
      <dgm:prSet presAssocID="{5E41B654-F478-4BC1-AC70-3750C37FB8F6}" presName="spVertical2" presStyleCnt="0"/>
      <dgm:spPr/>
    </dgm:pt>
    <dgm:pt modelId="{7077891D-38A3-4EFD-BF11-A0A6D6DBEFB2}" type="pres">
      <dgm:prSet presAssocID="{5E41B654-F478-4BC1-AC70-3750C37FB8F6}" presName="spVertical3" presStyleCnt="0"/>
      <dgm:spPr/>
    </dgm:pt>
    <dgm:pt modelId="{2C8FB8D4-4413-4491-ACB0-4C0EB3C8796D}" type="pres">
      <dgm:prSet presAssocID="{90178BEB-ED3B-4F9E-9185-4BAA9D110A49}" presName="space" presStyleCnt="0"/>
      <dgm:spPr/>
    </dgm:pt>
    <dgm:pt modelId="{F85707EE-59FC-4F3A-93AB-A023411921D4}" type="pres">
      <dgm:prSet presAssocID="{319A0F42-3F55-4903-B4F0-DD805416BE14}" presName="linV" presStyleCnt="0"/>
      <dgm:spPr/>
    </dgm:pt>
    <dgm:pt modelId="{0CF94D61-E3E9-4A34-84FF-703013B2274F}" type="pres">
      <dgm:prSet presAssocID="{319A0F42-3F55-4903-B4F0-DD805416BE14}" presName="spVertical1" presStyleCnt="0"/>
      <dgm:spPr/>
    </dgm:pt>
    <dgm:pt modelId="{A6076CF8-A02F-4990-A350-505B72BF5861}" type="pres">
      <dgm:prSet presAssocID="{319A0F42-3F55-4903-B4F0-DD805416BE14}" presName="parTx" presStyleLbl="revTx" presStyleIdx="1" presStyleCnt="7" custScaleX="135630">
        <dgm:presLayoutVars>
          <dgm:chMax val="0"/>
          <dgm:chPref val="0"/>
          <dgm:bulletEnabled val="1"/>
        </dgm:presLayoutVars>
      </dgm:prSet>
      <dgm:spPr/>
      <dgm:t>
        <a:bodyPr/>
        <a:lstStyle/>
        <a:p>
          <a:endParaRPr lang="en-US"/>
        </a:p>
      </dgm:t>
    </dgm:pt>
    <dgm:pt modelId="{15010A02-60F7-4474-8015-49941BCE65EE}" type="pres">
      <dgm:prSet presAssocID="{319A0F42-3F55-4903-B4F0-DD805416BE14}" presName="spVertical2" presStyleCnt="0"/>
      <dgm:spPr/>
    </dgm:pt>
    <dgm:pt modelId="{BDAE5499-9E32-4D03-AF2C-4501FE55F492}" type="pres">
      <dgm:prSet presAssocID="{319A0F42-3F55-4903-B4F0-DD805416BE14}" presName="spVertical3" presStyleCnt="0"/>
      <dgm:spPr/>
    </dgm:pt>
    <dgm:pt modelId="{FFBE5B5E-3B9C-49AA-A90D-B8B23EFA7572}" type="pres">
      <dgm:prSet presAssocID="{4A141649-7F98-4917-AC59-BF8028114255}" presName="space" presStyleCnt="0"/>
      <dgm:spPr/>
    </dgm:pt>
    <dgm:pt modelId="{D087FF85-D363-4096-9DE5-945B5EDB2A49}" type="pres">
      <dgm:prSet presAssocID="{FA7E436C-0908-4F54-9A56-71E124F31F01}" presName="linV" presStyleCnt="0"/>
      <dgm:spPr/>
    </dgm:pt>
    <dgm:pt modelId="{466D9889-9667-4A74-AC95-E56FE27CDC8E}" type="pres">
      <dgm:prSet presAssocID="{FA7E436C-0908-4F54-9A56-71E124F31F01}" presName="spVertical1" presStyleCnt="0"/>
      <dgm:spPr/>
    </dgm:pt>
    <dgm:pt modelId="{E53FEA9C-D2E0-43F7-8A8A-5A47C54FD952}" type="pres">
      <dgm:prSet presAssocID="{FA7E436C-0908-4F54-9A56-71E124F31F01}" presName="parTx" presStyleLbl="revTx" presStyleIdx="2" presStyleCnt="7">
        <dgm:presLayoutVars>
          <dgm:chMax val="0"/>
          <dgm:chPref val="0"/>
          <dgm:bulletEnabled val="1"/>
        </dgm:presLayoutVars>
      </dgm:prSet>
      <dgm:spPr/>
      <dgm:t>
        <a:bodyPr/>
        <a:lstStyle/>
        <a:p>
          <a:endParaRPr lang="en-US"/>
        </a:p>
      </dgm:t>
    </dgm:pt>
    <dgm:pt modelId="{261F3048-43D9-4B5E-B4D5-8FF68BAAD124}" type="pres">
      <dgm:prSet presAssocID="{FA7E436C-0908-4F54-9A56-71E124F31F01}" presName="spVertical2" presStyleCnt="0"/>
      <dgm:spPr/>
    </dgm:pt>
    <dgm:pt modelId="{E032DC70-8CF6-4FDD-B4D9-F9ECE7C0100D}" type="pres">
      <dgm:prSet presAssocID="{FA7E436C-0908-4F54-9A56-71E124F31F01}" presName="spVertical3" presStyleCnt="0"/>
      <dgm:spPr/>
    </dgm:pt>
    <dgm:pt modelId="{23660029-EB30-459D-8C19-32E6F2E126E8}" type="pres">
      <dgm:prSet presAssocID="{37C0421A-F267-4A51-80B8-7FC5FB8FE955}" presName="space" presStyleCnt="0"/>
      <dgm:spPr/>
    </dgm:pt>
    <dgm:pt modelId="{44EAB5BE-EB15-41AA-B734-41CCE7DD3E4F}" type="pres">
      <dgm:prSet presAssocID="{61EC8A19-F175-47FF-8B32-912B407FDC23}" presName="linV" presStyleCnt="0"/>
      <dgm:spPr/>
    </dgm:pt>
    <dgm:pt modelId="{06FC5B59-40D2-4C15-852E-7573E298FCD2}" type="pres">
      <dgm:prSet presAssocID="{61EC8A19-F175-47FF-8B32-912B407FDC23}" presName="spVertical1" presStyleCnt="0"/>
      <dgm:spPr/>
    </dgm:pt>
    <dgm:pt modelId="{E6374F63-5E7C-4402-A60E-D1FEA651565A}" type="pres">
      <dgm:prSet presAssocID="{61EC8A19-F175-47FF-8B32-912B407FDC23}" presName="parTx" presStyleLbl="revTx" presStyleIdx="3" presStyleCnt="7">
        <dgm:presLayoutVars>
          <dgm:chMax val="0"/>
          <dgm:chPref val="0"/>
          <dgm:bulletEnabled val="1"/>
        </dgm:presLayoutVars>
      </dgm:prSet>
      <dgm:spPr/>
      <dgm:t>
        <a:bodyPr/>
        <a:lstStyle/>
        <a:p>
          <a:endParaRPr lang="en-US"/>
        </a:p>
      </dgm:t>
    </dgm:pt>
    <dgm:pt modelId="{B8D475DC-89D1-45BD-9B4C-3596169A6FA8}" type="pres">
      <dgm:prSet presAssocID="{61EC8A19-F175-47FF-8B32-912B407FDC23}" presName="spVertical2" presStyleCnt="0"/>
      <dgm:spPr/>
    </dgm:pt>
    <dgm:pt modelId="{7BF26E3A-3322-4F2E-9400-E213E415BE62}" type="pres">
      <dgm:prSet presAssocID="{61EC8A19-F175-47FF-8B32-912B407FDC23}" presName="spVertical3" presStyleCnt="0"/>
      <dgm:spPr/>
    </dgm:pt>
    <dgm:pt modelId="{79B69C5E-27FB-4720-B2BA-37359B7A8F18}" type="pres">
      <dgm:prSet presAssocID="{5386A8F1-A433-4E8F-87AC-DDBD23452B23}" presName="space" presStyleCnt="0"/>
      <dgm:spPr/>
    </dgm:pt>
    <dgm:pt modelId="{C12F249C-1634-4C6F-9A0F-9E5D2ED803EF}" type="pres">
      <dgm:prSet presAssocID="{7E45D0F0-FF82-42AE-8C0B-771435A0E6B7}" presName="linV" presStyleCnt="0"/>
      <dgm:spPr/>
    </dgm:pt>
    <dgm:pt modelId="{4B1D0D2F-FB17-463E-9967-B6285F529532}" type="pres">
      <dgm:prSet presAssocID="{7E45D0F0-FF82-42AE-8C0B-771435A0E6B7}" presName="spVertical1" presStyleCnt="0"/>
      <dgm:spPr/>
    </dgm:pt>
    <dgm:pt modelId="{E4DC785C-DC66-4FB5-9CF2-B1A363E7A54F}" type="pres">
      <dgm:prSet presAssocID="{7E45D0F0-FF82-42AE-8C0B-771435A0E6B7}" presName="parTx" presStyleLbl="revTx" presStyleIdx="4" presStyleCnt="7">
        <dgm:presLayoutVars>
          <dgm:chMax val="0"/>
          <dgm:chPref val="0"/>
          <dgm:bulletEnabled val="1"/>
        </dgm:presLayoutVars>
      </dgm:prSet>
      <dgm:spPr/>
      <dgm:t>
        <a:bodyPr/>
        <a:lstStyle/>
        <a:p>
          <a:endParaRPr lang="en-US"/>
        </a:p>
      </dgm:t>
    </dgm:pt>
    <dgm:pt modelId="{6681046B-CD3A-4942-88DB-6FD62DFB95FA}" type="pres">
      <dgm:prSet presAssocID="{7E45D0F0-FF82-42AE-8C0B-771435A0E6B7}" presName="spVertical2" presStyleCnt="0"/>
      <dgm:spPr/>
    </dgm:pt>
    <dgm:pt modelId="{FFB34696-6BF7-40F2-A9DB-C7025F5728EB}" type="pres">
      <dgm:prSet presAssocID="{7E45D0F0-FF82-42AE-8C0B-771435A0E6B7}" presName="spVertical3" presStyleCnt="0"/>
      <dgm:spPr/>
    </dgm:pt>
    <dgm:pt modelId="{670D8CC7-942F-4002-A660-BE560AAD34FC}" type="pres">
      <dgm:prSet presAssocID="{80C4D52E-B772-45F8-B5F8-3FE39DE0BA2A}" presName="space" presStyleCnt="0"/>
      <dgm:spPr/>
    </dgm:pt>
    <dgm:pt modelId="{21F0EDE3-9787-4EBC-9F62-1C57F2A5BC73}" type="pres">
      <dgm:prSet presAssocID="{3687E332-0F29-47EE-9335-4CE58E275791}" presName="linV" presStyleCnt="0"/>
      <dgm:spPr/>
    </dgm:pt>
    <dgm:pt modelId="{7C11D8EA-8408-4032-B5C1-7AB17D680AB2}" type="pres">
      <dgm:prSet presAssocID="{3687E332-0F29-47EE-9335-4CE58E275791}" presName="spVertical1" presStyleCnt="0"/>
      <dgm:spPr/>
    </dgm:pt>
    <dgm:pt modelId="{3CA8D7F3-5690-46BB-BFBA-C359729141FB}" type="pres">
      <dgm:prSet presAssocID="{3687E332-0F29-47EE-9335-4CE58E275791}" presName="parTx" presStyleLbl="revTx" presStyleIdx="5" presStyleCnt="7">
        <dgm:presLayoutVars>
          <dgm:chMax val="0"/>
          <dgm:chPref val="0"/>
          <dgm:bulletEnabled val="1"/>
        </dgm:presLayoutVars>
      </dgm:prSet>
      <dgm:spPr/>
      <dgm:t>
        <a:bodyPr/>
        <a:lstStyle/>
        <a:p>
          <a:endParaRPr lang="en-US"/>
        </a:p>
      </dgm:t>
    </dgm:pt>
    <dgm:pt modelId="{13632DE0-AC80-414E-8A7E-9CD5EC312153}" type="pres">
      <dgm:prSet presAssocID="{3687E332-0F29-47EE-9335-4CE58E275791}" presName="spVertical2" presStyleCnt="0"/>
      <dgm:spPr/>
    </dgm:pt>
    <dgm:pt modelId="{74067E83-FB80-4E8D-A03C-43CE5B4053A9}" type="pres">
      <dgm:prSet presAssocID="{3687E332-0F29-47EE-9335-4CE58E275791}" presName="spVertical3" presStyleCnt="0"/>
      <dgm:spPr/>
    </dgm:pt>
    <dgm:pt modelId="{F4409FB2-A366-4C64-B4A9-63D43BBC57B2}" type="pres">
      <dgm:prSet presAssocID="{54EACBE4-AF33-4AE4-A27B-D540B6F4EE6A}" presName="space" presStyleCnt="0"/>
      <dgm:spPr/>
    </dgm:pt>
    <dgm:pt modelId="{AB6121CD-FA54-4D66-B72F-D220DBD66983}" type="pres">
      <dgm:prSet presAssocID="{A4E0F021-4679-40D3-85AB-024592703E6C}" presName="linV" presStyleCnt="0"/>
      <dgm:spPr/>
    </dgm:pt>
    <dgm:pt modelId="{F142E945-25E0-40D2-836A-07765D51279F}" type="pres">
      <dgm:prSet presAssocID="{A4E0F021-4679-40D3-85AB-024592703E6C}" presName="spVertical1" presStyleCnt="0"/>
      <dgm:spPr/>
    </dgm:pt>
    <dgm:pt modelId="{15FF96A4-ECEB-43F7-B9FF-410B37E3F61A}" type="pres">
      <dgm:prSet presAssocID="{A4E0F021-4679-40D3-85AB-024592703E6C}" presName="parTx" presStyleLbl="revTx" presStyleIdx="6" presStyleCnt="7">
        <dgm:presLayoutVars>
          <dgm:chMax val="0"/>
          <dgm:chPref val="0"/>
          <dgm:bulletEnabled val="1"/>
        </dgm:presLayoutVars>
      </dgm:prSet>
      <dgm:spPr/>
      <dgm:t>
        <a:bodyPr/>
        <a:lstStyle/>
        <a:p>
          <a:endParaRPr lang="en-US"/>
        </a:p>
      </dgm:t>
    </dgm:pt>
    <dgm:pt modelId="{F1930340-D3B3-43AD-A932-8C3F452D17B4}" type="pres">
      <dgm:prSet presAssocID="{A4E0F021-4679-40D3-85AB-024592703E6C}" presName="spVertical2" presStyleCnt="0"/>
      <dgm:spPr/>
    </dgm:pt>
    <dgm:pt modelId="{35AC001A-40F2-45DF-B982-89D9D556BEA3}" type="pres">
      <dgm:prSet presAssocID="{A4E0F021-4679-40D3-85AB-024592703E6C}" presName="spVertical3" presStyleCnt="0"/>
      <dgm:spPr/>
    </dgm:pt>
    <dgm:pt modelId="{97CB0A87-C7E5-4615-A4AB-0F7CCA9AEE1F}" type="pres">
      <dgm:prSet presAssocID="{3B2A0281-25D7-48EE-B02F-921116200E68}" presName="padding2" presStyleCnt="0"/>
      <dgm:spPr/>
    </dgm:pt>
    <dgm:pt modelId="{E11D4E35-CBAB-4F03-B5FB-2070CE1E2FF4}" type="pres">
      <dgm:prSet presAssocID="{3B2A0281-25D7-48EE-B02F-921116200E68}" presName="negArrow" presStyleCnt="0"/>
      <dgm:spPr/>
    </dgm:pt>
    <dgm:pt modelId="{96881D59-4D7E-43D6-93FF-A47495389A60}" type="pres">
      <dgm:prSet presAssocID="{3B2A0281-25D7-48EE-B02F-921116200E68}" presName="backgroundArrow" presStyleLbl="node1" presStyleIdx="0" presStyleCnt="1" custScaleY="67562" custLinFactNeighborY="16219"/>
      <dgm:spPr/>
    </dgm:pt>
  </dgm:ptLst>
  <dgm:cxnLst>
    <dgm:cxn modelId="{88E506BC-1548-439C-A51B-25E24B9BB7A2}" srcId="{3B2A0281-25D7-48EE-B02F-921116200E68}" destId="{3687E332-0F29-47EE-9335-4CE58E275791}" srcOrd="5" destOrd="0" parTransId="{67FC218D-EF86-405A-8554-4493BA42D4B0}" sibTransId="{54EACBE4-AF33-4AE4-A27B-D540B6F4EE6A}"/>
    <dgm:cxn modelId="{DC739B2E-0299-49A3-AC04-3B6DD1C9D1A3}" srcId="{3B2A0281-25D7-48EE-B02F-921116200E68}" destId="{319A0F42-3F55-4903-B4F0-DD805416BE14}" srcOrd="1" destOrd="0" parTransId="{8BDFB435-D044-4DEE-9CE2-4C8399F1124F}" sibTransId="{4A141649-7F98-4917-AC59-BF8028114255}"/>
    <dgm:cxn modelId="{B3C59373-C7FF-4F71-B626-A570872D324F}" type="presOf" srcId="{A4E0F021-4679-40D3-85AB-024592703E6C}" destId="{15FF96A4-ECEB-43F7-B9FF-410B37E3F61A}" srcOrd="0" destOrd="0" presId="urn:microsoft.com/office/officeart/2005/8/layout/hProcess3"/>
    <dgm:cxn modelId="{7F7FFC6A-70ED-4BF8-B98B-5AAE7794BBFE}" type="presOf" srcId="{3B2A0281-25D7-48EE-B02F-921116200E68}" destId="{88B3078F-71AF-4445-976C-FE7C1C4DEC65}" srcOrd="0" destOrd="0" presId="urn:microsoft.com/office/officeart/2005/8/layout/hProcess3"/>
    <dgm:cxn modelId="{1B7DEFE2-748A-42E6-B185-CAAA4E4C0695}" type="presOf" srcId="{7E45D0F0-FF82-42AE-8C0B-771435A0E6B7}" destId="{E4DC785C-DC66-4FB5-9CF2-B1A363E7A54F}" srcOrd="0" destOrd="0" presId="urn:microsoft.com/office/officeart/2005/8/layout/hProcess3"/>
    <dgm:cxn modelId="{2B71E7F9-7DC6-40E9-8365-8F3E913830CC}" srcId="{3B2A0281-25D7-48EE-B02F-921116200E68}" destId="{61EC8A19-F175-47FF-8B32-912B407FDC23}" srcOrd="3" destOrd="0" parTransId="{EB833E30-FB0C-4FA6-A897-0002E4359FF2}" sibTransId="{5386A8F1-A433-4E8F-87AC-DDBD23452B23}"/>
    <dgm:cxn modelId="{8B466B4B-9BDC-45C6-9D93-B29B30460462}" srcId="{3B2A0281-25D7-48EE-B02F-921116200E68}" destId="{FA7E436C-0908-4F54-9A56-71E124F31F01}" srcOrd="2" destOrd="0" parTransId="{EF4CF481-72DC-451B-8082-06E8EDAF9A20}" sibTransId="{37C0421A-F267-4A51-80B8-7FC5FB8FE955}"/>
    <dgm:cxn modelId="{E8529D17-C963-4F52-82CE-33F8D5FACF72}" type="presOf" srcId="{61EC8A19-F175-47FF-8B32-912B407FDC23}" destId="{E6374F63-5E7C-4402-A60E-D1FEA651565A}" srcOrd="0" destOrd="0" presId="urn:microsoft.com/office/officeart/2005/8/layout/hProcess3"/>
    <dgm:cxn modelId="{16005F48-46CE-4C8E-927F-93A1FF57384D}" srcId="{3B2A0281-25D7-48EE-B02F-921116200E68}" destId="{7E45D0F0-FF82-42AE-8C0B-771435A0E6B7}" srcOrd="4" destOrd="0" parTransId="{50D0D1FC-1F64-466B-ACC4-252F55FF24CC}" sibTransId="{80C4D52E-B772-45F8-B5F8-3FE39DE0BA2A}"/>
    <dgm:cxn modelId="{35285D5A-3866-4FD7-96F0-57604E36A7A3}" type="presOf" srcId="{FA7E436C-0908-4F54-9A56-71E124F31F01}" destId="{E53FEA9C-D2E0-43F7-8A8A-5A47C54FD952}" srcOrd="0" destOrd="0" presId="urn:microsoft.com/office/officeart/2005/8/layout/hProcess3"/>
    <dgm:cxn modelId="{2615496E-16A5-41DF-91F0-B39D1E58CB84}" type="presOf" srcId="{3687E332-0F29-47EE-9335-4CE58E275791}" destId="{3CA8D7F3-5690-46BB-BFBA-C359729141FB}" srcOrd="0" destOrd="0" presId="urn:microsoft.com/office/officeart/2005/8/layout/hProcess3"/>
    <dgm:cxn modelId="{BA109894-FAA6-4AAC-876A-FF1519C343AC}" type="presOf" srcId="{319A0F42-3F55-4903-B4F0-DD805416BE14}" destId="{A6076CF8-A02F-4990-A350-505B72BF5861}" srcOrd="0" destOrd="0" presId="urn:microsoft.com/office/officeart/2005/8/layout/hProcess3"/>
    <dgm:cxn modelId="{31D32374-B019-4725-B88E-B251D5BE72A1}" srcId="{3B2A0281-25D7-48EE-B02F-921116200E68}" destId="{A4E0F021-4679-40D3-85AB-024592703E6C}" srcOrd="6" destOrd="0" parTransId="{EECB89A8-2F66-46D9-A33E-4A0670173DF0}" sibTransId="{AE1A5FFB-DC37-4D60-9F81-47123B282527}"/>
    <dgm:cxn modelId="{19ECFD9F-1C71-48A8-B9FE-67E251C7B8C5}" type="presOf" srcId="{5E41B654-F478-4BC1-AC70-3750C37FB8F6}" destId="{DDE4E976-56F5-4067-BA3C-A6087641CF50}" srcOrd="0" destOrd="0" presId="urn:microsoft.com/office/officeart/2005/8/layout/hProcess3"/>
    <dgm:cxn modelId="{EB7A1742-B941-408D-BD7E-8F3B4EEDB76E}" srcId="{3B2A0281-25D7-48EE-B02F-921116200E68}" destId="{5E41B654-F478-4BC1-AC70-3750C37FB8F6}" srcOrd="0" destOrd="0" parTransId="{62733A37-6C70-4C36-AE5A-A0363A938120}" sibTransId="{90178BEB-ED3B-4F9E-9185-4BAA9D110A49}"/>
    <dgm:cxn modelId="{B7E5DB46-D981-4C1B-BFE9-BDC60BA914C9}" type="presParOf" srcId="{88B3078F-71AF-4445-976C-FE7C1C4DEC65}" destId="{3F43C018-8006-410E-A4CC-3743195E1118}" srcOrd="0" destOrd="0" presId="urn:microsoft.com/office/officeart/2005/8/layout/hProcess3"/>
    <dgm:cxn modelId="{D66AC8B1-26F5-40A2-BF34-4A3E00A0D4BC}" type="presParOf" srcId="{88B3078F-71AF-4445-976C-FE7C1C4DEC65}" destId="{06394261-5D27-468D-878E-894F024A24E0}" srcOrd="1" destOrd="0" presId="urn:microsoft.com/office/officeart/2005/8/layout/hProcess3"/>
    <dgm:cxn modelId="{6901B395-7096-4984-86AF-033787CF8BAD}" type="presParOf" srcId="{06394261-5D27-468D-878E-894F024A24E0}" destId="{32D12EB4-216E-4BAD-92AB-99A77E7547FD}" srcOrd="0" destOrd="0" presId="urn:microsoft.com/office/officeart/2005/8/layout/hProcess3"/>
    <dgm:cxn modelId="{EE5B06FD-2B15-41C7-BD77-0846F4AAC4F1}" type="presParOf" srcId="{06394261-5D27-468D-878E-894F024A24E0}" destId="{89251CD8-DD36-492C-9D64-79B49CCBA42F}" srcOrd="1" destOrd="0" presId="urn:microsoft.com/office/officeart/2005/8/layout/hProcess3"/>
    <dgm:cxn modelId="{BE5C104E-3ECC-459F-862F-20B5ECC1CDD4}" type="presParOf" srcId="{89251CD8-DD36-492C-9D64-79B49CCBA42F}" destId="{5CD96DF6-96B9-4A67-93CD-4D3883B61CB7}" srcOrd="0" destOrd="0" presId="urn:microsoft.com/office/officeart/2005/8/layout/hProcess3"/>
    <dgm:cxn modelId="{39B31FCF-8409-4076-B507-FC48DA902E2B}" type="presParOf" srcId="{89251CD8-DD36-492C-9D64-79B49CCBA42F}" destId="{DDE4E976-56F5-4067-BA3C-A6087641CF50}" srcOrd="1" destOrd="0" presId="urn:microsoft.com/office/officeart/2005/8/layout/hProcess3"/>
    <dgm:cxn modelId="{E557139B-CB20-4169-AC49-E67ED0EF0541}" type="presParOf" srcId="{89251CD8-DD36-492C-9D64-79B49CCBA42F}" destId="{71F50614-E677-4ACB-806D-68A06AC3BDE7}" srcOrd="2" destOrd="0" presId="urn:microsoft.com/office/officeart/2005/8/layout/hProcess3"/>
    <dgm:cxn modelId="{BAE51CC2-F4DF-4239-8859-A78D0FA2F313}" type="presParOf" srcId="{89251CD8-DD36-492C-9D64-79B49CCBA42F}" destId="{7077891D-38A3-4EFD-BF11-A0A6D6DBEFB2}" srcOrd="3" destOrd="0" presId="urn:microsoft.com/office/officeart/2005/8/layout/hProcess3"/>
    <dgm:cxn modelId="{DEA42278-0397-43D6-A467-542EC4378EC8}" type="presParOf" srcId="{06394261-5D27-468D-878E-894F024A24E0}" destId="{2C8FB8D4-4413-4491-ACB0-4C0EB3C8796D}" srcOrd="2" destOrd="0" presId="urn:microsoft.com/office/officeart/2005/8/layout/hProcess3"/>
    <dgm:cxn modelId="{DCA117DE-46E4-468F-BDC7-C82BB2C3F425}" type="presParOf" srcId="{06394261-5D27-468D-878E-894F024A24E0}" destId="{F85707EE-59FC-4F3A-93AB-A023411921D4}" srcOrd="3" destOrd="0" presId="urn:microsoft.com/office/officeart/2005/8/layout/hProcess3"/>
    <dgm:cxn modelId="{06282C8F-4CD1-4DCB-8DA7-B1F2D7CDC881}" type="presParOf" srcId="{F85707EE-59FC-4F3A-93AB-A023411921D4}" destId="{0CF94D61-E3E9-4A34-84FF-703013B2274F}" srcOrd="0" destOrd="0" presId="urn:microsoft.com/office/officeart/2005/8/layout/hProcess3"/>
    <dgm:cxn modelId="{9FFB4D9D-8C23-4392-A352-1411A3CC42AE}" type="presParOf" srcId="{F85707EE-59FC-4F3A-93AB-A023411921D4}" destId="{A6076CF8-A02F-4990-A350-505B72BF5861}" srcOrd="1" destOrd="0" presId="urn:microsoft.com/office/officeart/2005/8/layout/hProcess3"/>
    <dgm:cxn modelId="{0C355FD6-2DD7-4EC1-ACD1-72D6B332388A}" type="presParOf" srcId="{F85707EE-59FC-4F3A-93AB-A023411921D4}" destId="{15010A02-60F7-4474-8015-49941BCE65EE}" srcOrd="2" destOrd="0" presId="urn:microsoft.com/office/officeart/2005/8/layout/hProcess3"/>
    <dgm:cxn modelId="{FAB90FBD-7494-4543-A032-2F522C89EF75}" type="presParOf" srcId="{F85707EE-59FC-4F3A-93AB-A023411921D4}" destId="{BDAE5499-9E32-4D03-AF2C-4501FE55F492}" srcOrd="3" destOrd="0" presId="urn:microsoft.com/office/officeart/2005/8/layout/hProcess3"/>
    <dgm:cxn modelId="{ED7A1029-85A8-48C1-BC43-DD0F1CD8A603}" type="presParOf" srcId="{06394261-5D27-468D-878E-894F024A24E0}" destId="{FFBE5B5E-3B9C-49AA-A90D-B8B23EFA7572}" srcOrd="4" destOrd="0" presId="urn:microsoft.com/office/officeart/2005/8/layout/hProcess3"/>
    <dgm:cxn modelId="{9377627A-391E-4344-A2D0-6BF11826E851}" type="presParOf" srcId="{06394261-5D27-468D-878E-894F024A24E0}" destId="{D087FF85-D363-4096-9DE5-945B5EDB2A49}" srcOrd="5" destOrd="0" presId="urn:microsoft.com/office/officeart/2005/8/layout/hProcess3"/>
    <dgm:cxn modelId="{BE79D504-7863-4BCB-BA4C-A1A6980BACEB}" type="presParOf" srcId="{D087FF85-D363-4096-9DE5-945B5EDB2A49}" destId="{466D9889-9667-4A74-AC95-E56FE27CDC8E}" srcOrd="0" destOrd="0" presId="urn:microsoft.com/office/officeart/2005/8/layout/hProcess3"/>
    <dgm:cxn modelId="{72A61948-5773-47A9-923A-9FA0A4315D83}" type="presParOf" srcId="{D087FF85-D363-4096-9DE5-945B5EDB2A49}" destId="{E53FEA9C-D2E0-43F7-8A8A-5A47C54FD952}" srcOrd="1" destOrd="0" presId="urn:microsoft.com/office/officeart/2005/8/layout/hProcess3"/>
    <dgm:cxn modelId="{E2DE10E3-C131-45F2-AB3E-F7ACCEDB18B3}" type="presParOf" srcId="{D087FF85-D363-4096-9DE5-945B5EDB2A49}" destId="{261F3048-43D9-4B5E-B4D5-8FF68BAAD124}" srcOrd="2" destOrd="0" presId="urn:microsoft.com/office/officeart/2005/8/layout/hProcess3"/>
    <dgm:cxn modelId="{6ABF3AB3-4A48-4479-8DF8-61CA322D27A0}" type="presParOf" srcId="{D087FF85-D363-4096-9DE5-945B5EDB2A49}" destId="{E032DC70-8CF6-4FDD-B4D9-F9ECE7C0100D}" srcOrd="3" destOrd="0" presId="urn:microsoft.com/office/officeart/2005/8/layout/hProcess3"/>
    <dgm:cxn modelId="{CF36BE7D-CAEC-40AE-919A-678E1C63C469}" type="presParOf" srcId="{06394261-5D27-468D-878E-894F024A24E0}" destId="{23660029-EB30-459D-8C19-32E6F2E126E8}" srcOrd="6" destOrd="0" presId="urn:microsoft.com/office/officeart/2005/8/layout/hProcess3"/>
    <dgm:cxn modelId="{99FAB594-C202-49B4-8D88-C6C93756114E}" type="presParOf" srcId="{06394261-5D27-468D-878E-894F024A24E0}" destId="{44EAB5BE-EB15-41AA-B734-41CCE7DD3E4F}" srcOrd="7" destOrd="0" presId="urn:microsoft.com/office/officeart/2005/8/layout/hProcess3"/>
    <dgm:cxn modelId="{1051CF41-23A5-42AA-8820-1422CAE221FE}" type="presParOf" srcId="{44EAB5BE-EB15-41AA-B734-41CCE7DD3E4F}" destId="{06FC5B59-40D2-4C15-852E-7573E298FCD2}" srcOrd="0" destOrd="0" presId="urn:microsoft.com/office/officeart/2005/8/layout/hProcess3"/>
    <dgm:cxn modelId="{AEBDE920-3B45-45A4-BF33-3BF3A64B96C3}" type="presParOf" srcId="{44EAB5BE-EB15-41AA-B734-41CCE7DD3E4F}" destId="{E6374F63-5E7C-4402-A60E-D1FEA651565A}" srcOrd="1" destOrd="0" presId="urn:microsoft.com/office/officeart/2005/8/layout/hProcess3"/>
    <dgm:cxn modelId="{180C129C-45F3-43E3-A40A-72539DD35583}" type="presParOf" srcId="{44EAB5BE-EB15-41AA-B734-41CCE7DD3E4F}" destId="{B8D475DC-89D1-45BD-9B4C-3596169A6FA8}" srcOrd="2" destOrd="0" presId="urn:microsoft.com/office/officeart/2005/8/layout/hProcess3"/>
    <dgm:cxn modelId="{405D5ADE-5686-45CD-A581-7CFD1BAAA9C7}" type="presParOf" srcId="{44EAB5BE-EB15-41AA-B734-41CCE7DD3E4F}" destId="{7BF26E3A-3322-4F2E-9400-E213E415BE62}" srcOrd="3" destOrd="0" presId="urn:microsoft.com/office/officeart/2005/8/layout/hProcess3"/>
    <dgm:cxn modelId="{84E93645-367A-4831-843C-C5FC37C17626}" type="presParOf" srcId="{06394261-5D27-468D-878E-894F024A24E0}" destId="{79B69C5E-27FB-4720-B2BA-37359B7A8F18}" srcOrd="8" destOrd="0" presId="urn:microsoft.com/office/officeart/2005/8/layout/hProcess3"/>
    <dgm:cxn modelId="{8802D3D5-3390-4B47-B28A-1A7F03823040}" type="presParOf" srcId="{06394261-5D27-468D-878E-894F024A24E0}" destId="{C12F249C-1634-4C6F-9A0F-9E5D2ED803EF}" srcOrd="9" destOrd="0" presId="urn:microsoft.com/office/officeart/2005/8/layout/hProcess3"/>
    <dgm:cxn modelId="{9BEB90FA-CA0E-4590-A801-DE217A7B607F}" type="presParOf" srcId="{C12F249C-1634-4C6F-9A0F-9E5D2ED803EF}" destId="{4B1D0D2F-FB17-463E-9967-B6285F529532}" srcOrd="0" destOrd="0" presId="urn:microsoft.com/office/officeart/2005/8/layout/hProcess3"/>
    <dgm:cxn modelId="{1047928A-7250-4B81-AC22-C0789CAABA1A}" type="presParOf" srcId="{C12F249C-1634-4C6F-9A0F-9E5D2ED803EF}" destId="{E4DC785C-DC66-4FB5-9CF2-B1A363E7A54F}" srcOrd="1" destOrd="0" presId="urn:microsoft.com/office/officeart/2005/8/layout/hProcess3"/>
    <dgm:cxn modelId="{D402DD4F-543C-4559-A431-98B86092A789}" type="presParOf" srcId="{C12F249C-1634-4C6F-9A0F-9E5D2ED803EF}" destId="{6681046B-CD3A-4942-88DB-6FD62DFB95FA}" srcOrd="2" destOrd="0" presId="urn:microsoft.com/office/officeart/2005/8/layout/hProcess3"/>
    <dgm:cxn modelId="{1D47C8E1-5C69-4AEC-8555-D4CC7A9C3651}" type="presParOf" srcId="{C12F249C-1634-4C6F-9A0F-9E5D2ED803EF}" destId="{FFB34696-6BF7-40F2-A9DB-C7025F5728EB}" srcOrd="3" destOrd="0" presId="urn:microsoft.com/office/officeart/2005/8/layout/hProcess3"/>
    <dgm:cxn modelId="{AD7A175E-91E8-42C3-8DB3-485B230D3C42}" type="presParOf" srcId="{06394261-5D27-468D-878E-894F024A24E0}" destId="{670D8CC7-942F-4002-A660-BE560AAD34FC}" srcOrd="10" destOrd="0" presId="urn:microsoft.com/office/officeart/2005/8/layout/hProcess3"/>
    <dgm:cxn modelId="{668744A5-6DCC-4C51-BA3D-0A1B18C605C8}" type="presParOf" srcId="{06394261-5D27-468D-878E-894F024A24E0}" destId="{21F0EDE3-9787-4EBC-9F62-1C57F2A5BC73}" srcOrd="11" destOrd="0" presId="urn:microsoft.com/office/officeart/2005/8/layout/hProcess3"/>
    <dgm:cxn modelId="{992B9A8A-D3F6-4A19-9C80-3AD56AEF62D4}" type="presParOf" srcId="{21F0EDE3-9787-4EBC-9F62-1C57F2A5BC73}" destId="{7C11D8EA-8408-4032-B5C1-7AB17D680AB2}" srcOrd="0" destOrd="0" presId="urn:microsoft.com/office/officeart/2005/8/layout/hProcess3"/>
    <dgm:cxn modelId="{399D8FEF-5557-4D59-9D8D-A68644EDA022}" type="presParOf" srcId="{21F0EDE3-9787-4EBC-9F62-1C57F2A5BC73}" destId="{3CA8D7F3-5690-46BB-BFBA-C359729141FB}" srcOrd="1" destOrd="0" presId="urn:microsoft.com/office/officeart/2005/8/layout/hProcess3"/>
    <dgm:cxn modelId="{9D98AB9B-83CF-4B7E-877C-8231AA648E44}" type="presParOf" srcId="{21F0EDE3-9787-4EBC-9F62-1C57F2A5BC73}" destId="{13632DE0-AC80-414E-8A7E-9CD5EC312153}" srcOrd="2" destOrd="0" presId="urn:microsoft.com/office/officeart/2005/8/layout/hProcess3"/>
    <dgm:cxn modelId="{1CF07D57-5EB7-4E84-B888-C8BFF9AE66B3}" type="presParOf" srcId="{21F0EDE3-9787-4EBC-9F62-1C57F2A5BC73}" destId="{74067E83-FB80-4E8D-A03C-43CE5B4053A9}" srcOrd="3" destOrd="0" presId="urn:microsoft.com/office/officeart/2005/8/layout/hProcess3"/>
    <dgm:cxn modelId="{475DD0B3-EA5F-4086-9793-FF88CE98E467}" type="presParOf" srcId="{06394261-5D27-468D-878E-894F024A24E0}" destId="{F4409FB2-A366-4C64-B4A9-63D43BBC57B2}" srcOrd="12" destOrd="0" presId="urn:microsoft.com/office/officeart/2005/8/layout/hProcess3"/>
    <dgm:cxn modelId="{9961B883-083C-4945-8646-1A57599D7A3A}" type="presParOf" srcId="{06394261-5D27-468D-878E-894F024A24E0}" destId="{AB6121CD-FA54-4D66-B72F-D220DBD66983}" srcOrd="13" destOrd="0" presId="urn:microsoft.com/office/officeart/2005/8/layout/hProcess3"/>
    <dgm:cxn modelId="{ED0BF034-C0FD-41F0-BA6E-68692A825CB6}" type="presParOf" srcId="{AB6121CD-FA54-4D66-B72F-D220DBD66983}" destId="{F142E945-25E0-40D2-836A-07765D51279F}" srcOrd="0" destOrd="0" presId="urn:microsoft.com/office/officeart/2005/8/layout/hProcess3"/>
    <dgm:cxn modelId="{55E8A648-4307-4D76-9C81-23E2741D6399}" type="presParOf" srcId="{AB6121CD-FA54-4D66-B72F-D220DBD66983}" destId="{15FF96A4-ECEB-43F7-B9FF-410B37E3F61A}" srcOrd="1" destOrd="0" presId="urn:microsoft.com/office/officeart/2005/8/layout/hProcess3"/>
    <dgm:cxn modelId="{F5CE70EE-4648-4058-A1AC-2329EBA4EECC}" type="presParOf" srcId="{AB6121CD-FA54-4D66-B72F-D220DBD66983}" destId="{F1930340-D3B3-43AD-A932-8C3F452D17B4}" srcOrd="2" destOrd="0" presId="urn:microsoft.com/office/officeart/2005/8/layout/hProcess3"/>
    <dgm:cxn modelId="{98D134A9-F15C-4D3D-9A91-2B09998932B3}" type="presParOf" srcId="{AB6121CD-FA54-4D66-B72F-D220DBD66983}" destId="{35AC001A-40F2-45DF-B982-89D9D556BEA3}" srcOrd="3" destOrd="0" presId="urn:microsoft.com/office/officeart/2005/8/layout/hProcess3"/>
    <dgm:cxn modelId="{EF685D1C-4C49-4142-9D5A-42C716644B36}" type="presParOf" srcId="{06394261-5D27-468D-878E-894F024A24E0}" destId="{97CB0A87-C7E5-4615-A4AB-0F7CCA9AEE1F}" srcOrd="14" destOrd="0" presId="urn:microsoft.com/office/officeart/2005/8/layout/hProcess3"/>
    <dgm:cxn modelId="{2FD44C19-72A3-4A30-80F8-5416771F0C7A}" type="presParOf" srcId="{06394261-5D27-468D-878E-894F024A24E0}" destId="{E11D4E35-CBAB-4F03-B5FB-2070CE1E2FF4}" srcOrd="15" destOrd="0" presId="urn:microsoft.com/office/officeart/2005/8/layout/hProcess3"/>
    <dgm:cxn modelId="{84408B14-A680-4B4A-888F-71C0C0A33466}" type="presParOf" srcId="{06394261-5D27-468D-878E-894F024A24E0}" destId="{96881D59-4D7E-43D6-93FF-A47495389A60}" srcOrd="16"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FA831E-8F55-4F36-9235-69E4740024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19A083-E808-46E6-A95D-77DDC612EAA6}">
      <dgm:prSet custT="1"/>
      <dgm:spPr/>
      <dgm:t>
        <a:bodyPr/>
        <a:lstStyle/>
        <a:p>
          <a:pPr algn="l">
            <a:lnSpc>
              <a:spcPct val="100000"/>
            </a:lnSpc>
            <a:defRPr cap="all"/>
          </a:pPr>
          <a:r>
            <a:rPr lang="en-US" sz="5400" cap="none" dirty="0">
              <a:solidFill>
                <a:srgbClr val="2E455C"/>
              </a:solidFill>
              <a:latin typeface="Aharoni" panose="02010803020104030203" pitchFamily="2" charset="-79"/>
              <a:ea typeface="+mn-ea"/>
              <a:cs typeface="Angsana New" panose="02020603050405020304" pitchFamily="18" charset="-34"/>
            </a:rPr>
            <a:t>Search</a:t>
          </a:r>
          <a:endParaRPr lang="en-US" sz="5400" b="1" cap="none" dirty="0"/>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E0D1FD17-245C-440B-A86D-F8FA8118CE9A}" type="pres">
      <dgm:prSet presAssocID="{04FA831E-8F55-4F36-9235-69E47400248B}" presName="root" presStyleCnt="0">
        <dgm:presLayoutVars>
          <dgm:dir/>
          <dgm:resizeHandles val="exact"/>
        </dgm:presLayoutVars>
      </dgm:prSet>
      <dgm:spPr/>
      <dgm:t>
        <a:bodyPr/>
        <a:lstStyle/>
        <a:p>
          <a:endParaRPr lang="en-US"/>
        </a:p>
      </dgm:t>
    </dgm:pt>
    <dgm:pt modelId="{F2B9D513-B972-42B3-9956-807FA8B5057E}" type="pres">
      <dgm:prSet presAssocID="{3019A083-E808-46E6-A95D-77DDC612EAA6}" presName="compNode" presStyleCnt="0"/>
      <dgm:spPr/>
    </dgm:pt>
    <dgm:pt modelId="{F22DD52D-B1F4-4F5E-9080-1384ECB619F1}" type="pres">
      <dgm:prSet presAssocID="{3019A083-E808-46E6-A95D-77DDC612EAA6}" presName="iconBgRect" presStyleLbl="bgShp" presStyleIdx="0" presStyleCnt="1" custScaleX="315148" custScaleY="311833" custLinFactX="-208791" custLinFactNeighborX="-300000" custLinFactNeighborY="29508"/>
      <dgm:spPr>
        <a:solidFill>
          <a:srgbClr val="2E455C"/>
        </a:solidFill>
      </dgm:spPr>
    </dgm:pt>
    <dgm:pt modelId="{33206324-BC97-4BC4-AEAC-5445F54F52B6}" type="pres">
      <dgm:prSet presAssocID="{3019A083-E808-46E6-A95D-77DDC612EAA6}" presName="iconRect" presStyleLbl="node1" presStyleIdx="0" presStyleCnt="1" custScaleX="315147" custScaleY="311833" custLinFactX="-400000" custLinFactNeighborX="-486750" custLinFactNeighborY="51429"/>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3B979EF4-5716-4ED8-9DD5-ACF42D0CD042}" type="pres">
      <dgm:prSet presAssocID="{3019A083-E808-46E6-A95D-77DDC612EAA6}" presName="spaceRect" presStyleCnt="0"/>
      <dgm:spPr/>
    </dgm:pt>
    <dgm:pt modelId="{366EB294-FE41-4EBC-9468-BDB5F4777B4B}" type="pres">
      <dgm:prSet presAssocID="{3019A083-E808-46E6-A95D-77DDC612EAA6}" presName="textRect" presStyleLbl="revTx" presStyleIdx="0" presStyleCnt="1" custScaleX="370718" custScaleY="277856" custLinFactY="-21145" custLinFactNeighborX="55304" custLinFactNeighborY="-100000">
        <dgm:presLayoutVars>
          <dgm:chMax val="1"/>
          <dgm:chPref val="1"/>
        </dgm:presLayoutVars>
      </dgm:prSet>
      <dgm:spPr/>
      <dgm:t>
        <a:bodyPr/>
        <a:lstStyle/>
        <a:p>
          <a:endParaRPr lang="en-US"/>
        </a:p>
      </dgm:t>
    </dgm:pt>
  </dgm:ptLst>
  <dgm:cxnLst>
    <dgm:cxn modelId="{6C618E6F-0FB4-422D-A1DA-FA454BCDC7A1}" type="presOf" srcId="{04FA831E-8F55-4F36-9235-69E47400248B}" destId="{E0D1FD17-245C-440B-A86D-F8FA8118CE9A}" srcOrd="0" destOrd="0" presId="urn:microsoft.com/office/officeart/2018/5/layout/IconCircleLabelList"/>
    <dgm:cxn modelId="{16CCD9FA-0A46-4700-A0F1-76EE40D13C81}" type="presOf" srcId="{3019A083-E808-46E6-A95D-77DDC612EAA6}" destId="{366EB294-FE41-4EBC-9468-BDB5F4777B4B}" srcOrd="0" destOrd="0" presId="urn:microsoft.com/office/officeart/2018/5/layout/IconCircleLabelList"/>
    <dgm:cxn modelId="{3ABD2FA4-E66B-4D7D-B754-44DACB5BCE47}" srcId="{04FA831E-8F55-4F36-9235-69E47400248B}" destId="{3019A083-E808-46E6-A95D-77DDC612EAA6}" srcOrd="0" destOrd="0" parTransId="{53F39A3C-76D1-4C90-A528-CAA93E3693B2}" sibTransId="{ACC4E7FE-38A6-407A-8005-6F6A68CF527C}"/>
    <dgm:cxn modelId="{B7CA18BB-78C1-4B44-B8F0-FC34F853CFB8}" type="presParOf" srcId="{E0D1FD17-245C-440B-A86D-F8FA8118CE9A}" destId="{F2B9D513-B972-42B3-9956-807FA8B5057E}" srcOrd="0" destOrd="0" presId="urn:microsoft.com/office/officeart/2018/5/layout/IconCircleLabelList"/>
    <dgm:cxn modelId="{4E705E70-477E-4D7D-94CB-5ED9F20AE1A7}" type="presParOf" srcId="{F2B9D513-B972-42B3-9956-807FA8B5057E}" destId="{F22DD52D-B1F4-4F5E-9080-1384ECB619F1}" srcOrd="0" destOrd="0" presId="urn:microsoft.com/office/officeart/2018/5/layout/IconCircleLabelList"/>
    <dgm:cxn modelId="{DB61D1A5-0F9B-44B8-A3DC-19FAC42037DA}" type="presParOf" srcId="{F2B9D513-B972-42B3-9956-807FA8B5057E}" destId="{33206324-BC97-4BC4-AEAC-5445F54F52B6}" srcOrd="1" destOrd="0" presId="urn:microsoft.com/office/officeart/2018/5/layout/IconCircleLabelList"/>
    <dgm:cxn modelId="{BE5AEACD-FA17-464F-934A-B50F0BF4B89C}" type="presParOf" srcId="{F2B9D513-B972-42B3-9956-807FA8B5057E}" destId="{3B979EF4-5716-4ED8-9DD5-ACF42D0CD042}" srcOrd="2" destOrd="0" presId="urn:microsoft.com/office/officeart/2018/5/layout/IconCircleLabelList"/>
    <dgm:cxn modelId="{9F9DA0C0-5F26-49E8-815C-5EC2DAB5B711}" type="presParOf" srcId="{F2B9D513-B972-42B3-9956-807FA8B5057E}" destId="{366EB294-FE41-4EBC-9468-BDB5F4777B4B}" srcOrd="3" destOrd="0" presId="urn:microsoft.com/office/officeart/2018/5/layout/IconCircle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FA831E-8F55-4F36-9235-69E4740024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19A083-E808-46E6-A95D-77DDC612EAA6}">
      <dgm:prSet/>
      <dgm:spPr/>
      <dgm:t>
        <a:bodyPr/>
        <a:lstStyle/>
        <a:p>
          <a:pPr>
            <a:defRPr cap="all"/>
          </a:pPr>
          <a:r>
            <a:rPr lang="en-US" b="1" dirty="0"/>
            <a:t>Create account.</a:t>
          </a:r>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4020E370-EDEE-42A0-AF46-99EF3A948F1E}">
      <dgm:prSet/>
      <dgm:spPr/>
      <dgm:t>
        <a:bodyPr/>
        <a:lstStyle/>
        <a:p>
          <a:pPr>
            <a:defRPr cap="all"/>
          </a:pPr>
          <a:r>
            <a:rPr lang="en-US" b="1" dirty="0"/>
            <a:t>Edit users' info and rate.</a:t>
          </a:r>
        </a:p>
      </dgm:t>
    </dgm:pt>
    <dgm:pt modelId="{071DEA02-5EB1-4888-A629-8011CABD04A4}" type="parTrans" cxnId="{9EAF9CD9-8F6D-4DA0-97E4-01981E77CDF0}">
      <dgm:prSet/>
      <dgm:spPr/>
      <dgm:t>
        <a:bodyPr/>
        <a:lstStyle/>
        <a:p>
          <a:endParaRPr lang="en-US"/>
        </a:p>
      </dgm:t>
    </dgm:pt>
    <dgm:pt modelId="{F8D76B5D-336A-46BE-AE42-B8A6C64EED97}" type="sibTrans" cxnId="{9EAF9CD9-8F6D-4DA0-97E4-01981E77CDF0}">
      <dgm:prSet/>
      <dgm:spPr/>
      <dgm:t>
        <a:bodyPr/>
        <a:lstStyle/>
        <a:p>
          <a:endParaRPr lang="en-US"/>
        </a:p>
      </dgm:t>
    </dgm:pt>
    <dgm:pt modelId="{5E5B5A4B-4724-44A1-A7CD-FFD5EE5815C3}">
      <dgm:prSet/>
      <dgm:spPr/>
      <dgm:t>
        <a:bodyPr/>
        <a:lstStyle/>
        <a:p>
          <a:pPr>
            <a:defRPr cap="all"/>
          </a:pPr>
          <a:r>
            <a:rPr lang="en-US" b="1" dirty="0"/>
            <a:t>Receive urgent reports and sends them to authorities.</a:t>
          </a:r>
        </a:p>
      </dgm:t>
    </dgm:pt>
    <dgm:pt modelId="{31B57F75-AB41-4788-8D8E-D32D73569249}" type="parTrans" cxnId="{D0A5CC10-8351-44FF-81B8-F34A8F1FE638}">
      <dgm:prSet/>
      <dgm:spPr/>
      <dgm:t>
        <a:bodyPr/>
        <a:lstStyle/>
        <a:p>
          <a:endParaRPr lang="en-US"/>
        </a:p>
      </dgm:t>
    </dgm:pt>
    <dgm:pt modelId="{9B849010-EE63-462B-A2D1-27D4B52C8B13}" type="sibTrans" cxnId="{D0A5CC10-8351-44FF-81B8-F34A8F1FE638}">
      <dgm:prSet/>
      <dgm:spPr/>
      <dgm:t>
        <a:bodyPr/>
        <a:lstStyle/>
        <a:p>
          <a:endParaRPr lang="en-US"/>
        </a:p>
      </dgm:t>
    </dgm:pt>
    <dgm:pt modelId="{E0D1FD17-245C-440B-A86D-F8FA8118CE9A}" type="pres">
      <dgm:prSet presAssocID="{04FA831E-8F55-4F36-9235-69E47400248B}" presName="root" presStyleCnt="0">
        <dgm:presLayoutVars>
          <dgm:dir/>
          <dgm:resizeHandles val="exact"/>
        </dgm:presLayoutVars>
      </dgm:prSet>
      <dgm:spPr/>
      <dgm:t>
        <a:bodyPr/>
        <a:lstStyle/>
        <a:p>
          <a:endParaRPr lang="en-US"/>
        </a:p>
      </dgm:t>
    </dgm:pt>
    <dgm:pt modelId="{F2B9D513-B972-42B3-9956-807FA8B5057E}" type="pres">
      <dgm:prSet presAssocID="{3019A083-E808-46E6-A95D-77DDC612EAA6}" presName="compNode" presStyleCnt="0"/>
      <dgm:spPr/>
    </dgm:pt>
    <dgm:pt modelId="{F22DD52D-B1F4-4F5E-9080-1384ECB619F1}" type="pres">
      <dgm:prSet presAssocID="{3019A083-E808-46E6-A95D-77DDC612EAA6}" presName="iconBgRect" presStyleLbl="bgShp" presStyleIdx="0" presStyleCnt="3"/>
      <dgm:spPr>
        <a:solidFill>
          <a:srgbClr val="2E455C"/>
        </a:solidFill>
      </dgm:spPr>
    </dgm:pt>
    <dgm:pt modelId="{33206324-BC97-4BC4-AEAC-5445F54F52B6}" type="pres">
      <dgm:prSet presAssocID="{3019A083-E808-46E6-A95D-77DDC612EAA6}"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3B979EF4-5716-4ED8-9DD5-ACF42D0CD042}" type="pres">
      <dgm:prSet presAssocID="{3019A083-E808-46E6-A95D-77DDC612EAA6}" presName="spaceRect" presStyleCnt="0"/>
      <dgm:spPr/>
    </dgm:pt>
    <dgm:pt modelId="{366EB294-FE41-4EBC-9468-BDB5F4777B4B}" type="pres">
      <dgm:prSet presAssocID="{3019A083-E808-46E6-A95D-77DDC612EAA6}" presName="textRect" presStyleLbl="revTx" presStyleIdx="0" presStyleCnt="3">
        <dgm:presLayoutVars>
          <dgm:chMax val="1"/>
          <dgm:chPref val="1"/>
        </dgm:presLayoutVars>
      </dgm:prSet>
      <dgm:spPr/>
      <dgm:t>
        <a:bodyPr/>
        <a:lstStyle/>
        <a:p>
          <a:endParaRPr lang="en-US"/>
        </a:p>
      </dgm:t>
    </dgm:pt>
    <dgm:pt modelId="{9CBDCEA5-AF63-4FC8-BCDB-FE4C3B37249D}" type="pres">
      <dgm:prSet presAssocID="{ACC4E7FE-38A6-407A-8005-6F6A68CF527C}" presName="sibTrans" presStyleCnt="0"/>
      <dgm:spPr/>
    </dgm:pt>
    <dgm:pt modelId="{7A0C45E7-BF79-4371-89C5-C3687EA2633C}" type="pres">
      <dgm:prSet presAssocID="{4020E370-EDEE-42A0-AF46-99EF3A948F1E}" presName="compNode" presStyleCnt="0"/>
      <dgm:spPr/>
    </dgm:pt>
    <dgm:pt modelId="{6B7AEFB0-D166-42A6-8E37-79343240EE2B}" type="pres">
      <dgm:prSet presAssocID="{4020E370-EDEE-42A0-AF46-99EF3A948F1E}" presName="iconBgRect" presStyleLbl="bgShp" presStyleIdx="1" presStyleCnt="3"/>
      <dgm:spPr>
        <a:solidFill>
          <a:srgbClr val="2E455C"/>
        </a:solidFill>
      </dgm:spPr>
    </dgm:pt>
    <dgm:pt modelId="{705904DB-ACD7-4253-9A5D-4B44B79BF060}" type="pres">
      <dgm:prSet presAssocID="{4020E370-EDEE-42A0-AF46-99EF3A948F1E}"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Typewriter"/>
        </a:ext>
      </dgm:extLst>
    </dgm:pt>
    <dgm:pt modelId="{D078C692-D968-4061-AA00-723BA4FCDD5B}" type="pres">
      <dgm:prSet presAssocID="{4020E370-EDEE-42A0-AF46-99EF3A948F1E}" presName="spaceRect" presStyleCnt="0"/>
      <dgm:spPr/>
    </dgm:pt>
    <dgm:pt modelId="{710F2C09-8A6B-4DB4-9266-7A3B1B20D8B8}" type="pres">
      <dgm:prSet presAssocID="{4020E370-EDEE-42A0-AF46-99EF3A948F1E}" presName="textRect" presStyleLbl="revTx" presStyleIdx="1" presStyleCnt="3">
        <dgm:presLayoutVars>
          <dgm:chMax val="1"/>
          <dgm:chPref val="1"/>
        </dgm:presLayoutVars>
      </dgm:prSet>
      <dgm:spPr/>
      <dgm:t>
        <a:bodyPr/>
        <a:lstStyle/>
        <a:p>
          <a:endParaRPr lang="en-US"/>
        </a:p>
      </dgm:t>
    </dgm:pt>
    <dgm:pt modelId="{CE2A31BA-70D2-4B3C-848F-45D952D2CF54}" type="pres">
      <dgm:prSet presAssocID="{F8D76B5D-336A-46BE-AE42-B8A6C64EED97}" presName="sibTrans" presStyleCnt="0"/>
      <dgm:spPr/>
    </dgm:pt>
    <dgm:pt modelId="{3B0B58BE-F8C4-48C1-83FE-8AE14B8CFAE9}" type="pres">
      <dgm:prSet presAssocID="{5E5B5A4B-4724-44A1-A7CD-FFD5EE5815C3}" presName="compNode" presStyleCnt="0"/>
      <dgm:spPr/>
    </dgm:pt>
    <dgm:pt modelId="{4EF6D14D-34F9-4906-AC30-6357A91CC46A}" type="pres">
      <dgm:prSet presAssocID="{5E5B5A4B-4724-44A1-A7CD-FFD5EE5815C3}" presName="iconBgRect" presStyleLbl="bgShp" presStyleIdx="2" presStyleCnt="3"/>
      <dgm:spPr>
        <a:solidFill>
          <a:srgbClr val="2E455C"/>
        </a:solidFill>
      </dgm:spPr>
    </dgm:pt>
    <dgm:pt modelId="{A3F3C9B0-F44E-45D5-8EC0-91CDB30F911C}" type="pres">
      <dgm:prSet presAssocID="{5E5B5A4B-4724-44A1-A7CD-FFD5EE5815C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Radioactive with solid fill"/>
        </a:ext>
      </dgm:extLst>
    </dgm:pt>
    <dgm:pt modelId="{B3F1524F-9A96-44FD-A3AC-3021EDFDF0DD}" type="pres">
      <dgm:prSet presAssocID="{5E5B5A4B-4724-44A1-A7CD-FFD5EE5815C3}" presName="spaceRect" presStyleCnt="0"/>
      <dgm:spPr/>
    </dgm:pt>
    <dgm:pt modelId="{77B9F7DB-BB9D-455A-818A-14A058DFEF7D}" type="pres">
      <dgm:prSet presAssocID="{5E5B5A4B-4724-44A1-A7CD-FFD5EE5815C3}" presName="textRect" presStyleLbl="revTx" presStyleIdx="2" presStyleCnt="3">
        <dgm:presLayoutVars>
          <dgm:chMax val="1"/>
          <dgm:chPref val="1"/>
        </dgm:presLayoutVars>
      </dgm:prSet>
      <dgm:spPr/>
      <dgm:t>
        <a:bodyPr/>
        <a:lstStyle/>
        <a:p>
          <a:endParaRPr lang="en-US"/>
        </a:p>
      </dgm:t>
    </dgm:pt>
  </dgm:ptLst>
  <dgm:cxnLst>
    <dgm:cxn modelId="{D391ED7B-9B47-414E-9A5A-8000B020753D}" type="presOf" srcId="{5E5B5A4B-4724-44A1-A7CD-FFD5EE5815C3}" destId="{77B9F7DB-BB9D-455A-818A-14A058DFEF7D}" srcOrd="0" destOrd="0" presId="urn:microsoft.com/office/officeart/2018/5/layout/IconCircleLabelList"/>
    <dgm:cxn modelId="{3ABD2FA4-E66B-4D7D-B754-44DACB5BCE47}" srcId="{04FA831E-8F55-4F36-9235-69E47400248B}" destId="{3019A083-E808-46E6-A95D-77DDC612EAA6}" srcOrd="0" destOrd="0" parTransId="{53F39A3C-76D1-4C90-A528-CAA93E3693B2}" sibTransId="{ACC4E7FE-38A6-407A-8005-6F6A68CF527C}"/>
    <dgm:cxn modelId="{D0A5CC10-8351-44FF-81B8-F34A8F1FE638}" srcId="{04FA831E-8F55-4F36-9235-69E47400248B}" destId="{5E5B5A4B-4724-44A1-A7CD-FFD5EE5815C3}" srcOrd="2" destOrd="0" parTransId="{31B57F75-AB41-4788-8D8E-D32D73569249}" sibTransId="{9B849010-EE63-462B-A2D1-27D4B52C8B13}"/>
    <dgm:cxn modelId="{16CCD9FA-0A46-4700-A0F1-76EE40D13C81}" type="presOf" srcId="{3019A083-E808-46E6-A95D-77DDC612EAA6}" destId="{366EB294-FE41-4EBC-9468-BDB5F4777B4B}" srcOrd="0" destOrd="0" presId="urn:microsoft.com/office/officeart/2018/5/layout/IconCircleLabelList"/>
    <dgm:cxn modelId="{9EAF9CD9-8F6D-4DA0-97E4-01981E77CDF0}" srcId="{04FA831E-8F55-4F36-9235-69E47400248B}" destId="{4020E370-EDEE-42A0-AF46-99EF3A948F1E}" srcOrd="1" destOrd="0" parTransId="{071DEA02-5EB1-4888-A629-8011CABD04A4}" sibTransId="{F8D76B5D-336A-46BE-AE42-B8A6C64EED97}"/>
    <dgm:cxn modelId="{6C618E6F-0FB4-422D-A1DA-FA454BCDC7A1}" type="presOf" srcId="{04FA831E-8F55-4F36-9235-69E47400248B}" destId="{E0D1FD17-245C-440B-A86D-F8FA8118CE9A}" srcOrd="0" destOrd="0" presId="urn:microsoft.com/office/officeart/2018/5/layout/IconCircleLabelList"/>
    <dgm:cxn modelId="{A4FECB63-EF35-4503-AF71-5DFB720230E5}" type="presOf" srcId="{4020E370-EDEE-42A0-AF46-99EF3A948F1E}" destId="{710F2C09-8A6B-4DB4-9266-7A3B1B20D8B8}" srcOrd="0" destOrd="0" presId="urn:microsoft.com/office/officeart/2018/5/layout/IconCircleLabelList"/>
    <dgm:cxn modelId="{B7CA18BB-78C1-4B44-B8F0-FC34F853CFB8}" type="presParOf" srcId="{E0D1FD17-245C-440B-A86D-F8FA8118CE9A}" destId="{F2B9D513-B972-42B3-9956-807FA8B5057E}" srcOrd="0" destOrd="0" presId="urn:microsoft.com/office/officeart/2018/5/layout/IconCircleLabelList"/>
    <dgm:cxn modelId="{4E705E70-477E-4D7D-94CB-5ED9F20AE1A7}" type="presParOf" srcId="{F2B9D513-B972-42B3-9956-807FA8B5057E}" destId="{F22DD52D-B1F4-4F5E-9080-1384ECB619F1}" srcOrd="0" destOrd="0" presId="urn:microsoft.com/office/officeart/2018/5/layout/IconCircleLabelList"/>
    <dgm:cxn modelId="{DB61D1A5-0F9B-44B8-A3DC-19FAC42037DA}" type="presParOf" srcId="{F2B9D513-B972-42B3-9956-807FA8B5057E}" destId="{33206324-BC97-4BC4-AEAC-5445F54F52B6}" srcOrd="1" destOrd="0" presId="urn:microsoft.com/office/officeart/2018/5/layout/IconCircleLabelList"/>
    <dgm:cxn modelId="{BE5AEACD-FA17-464F-934A-B50F0BF4B89C}" type="presParOf" srcId="{F2B9D513-B972-42B3-9956-807FA8B5057E}" destId="{3B979EF4-5716-4ED8-9DD5-ACF42D0CD042}" srcOrd="2" destOrd="0" presId="urn:microsoft.com/office/officeart/2018/5/layout/IconCircleLabelList"/>
    <dgm:cxn modelId="{9F9DA0C0-5F26-49E8-815C-5EC2DAB5B711}" type="presParOf" srcId="{F2B9D513-B972-42B3-9956-807FA8B5057E}" destId="{366EB294-FE41-4EBC-9468-BDB5F4777B4B}" srcOrd="3" destOrd="0" presId="urn:microsoft.com/office/officeart/2018/5/layout/IconCircleLabelList"/>
    <dgm:cxn modelId="{86045F79-1401-49A3-AEBF-378B1AF35CD4}" type="presParOf" srcId="{E0D1FD17-245C-440B-A86D-F8FA8118CE9A}" destId="{9CBDCEA5-AF63-4FC8-BCDB-FE4C3B37249D}" srcOrd="1" destOrd="0" presId="urn:microsoft.com/office/officeart/2018/5/layout/IconCircleLabelList"/>
    <dgm:cxn modelId="{879ACB31-23E8-4719-B5A4-8FA69573B9CF}" type="presParOf" srcId="{E0D1FD17-245C-440B-A86D-F8FA8118CE9A}" destId="{7A0C45E7-BF79-4371-89C5-C3687EA2633C}" srcOrd="2" destOrd="0" presId="urn:microsoft.com/office/officeart/2018/5/layout/IconCircleLabelList"/>
    <dgm:cxn modelId="{79CCE0A7-C332-4E60-9A79-425A4503E147}" type="presParOf" srcId="{7A0C45E7-BF79-4371-89C5-C3687EA2633C}" destId="{6B7AEFB0-D166-42A6-8E37-79343240EE2B}" srcOrd="0" destOrd="0" presId="urn:microsoft.com/office/officeart/2018/5/layout/IconCircleLabelList"/>
    <dgm:cxn modelId="{226188FF-FCF8-415A-AA2C-2465DCCE43E5}" type="presParOf" srcId="{7A0C45E7-BF79-4371-89C5-C3687EA2633C}" destId="{705904DB-ACD7-4253-9A5D-4B44B79BF060}" srcOrd="1" destOrd="0" presId="urn:microsoft.com/office/officeart/2018/5/layout/IconCircleLabelList"/>
    <dgm:cxn modelId="{68EC8488-7067-4D11-8A81-91067BA95331}" type="presParOf" srcId="{7A0C45E7-BF79-4371-89C5-C3687EA2633C}" destId="{D078C692-D968-4061-AA00-723BA4FCDD5B}" srcOrd="2" destOrd="0" presId="urn:microsoft.com/office/officeart/2018/5/layout/IconCircleLabelList"/>
    <dgm:cxn modelId="{8BF92333-CA1D-4870-AC71-B27C668F6075}" type="presParOf" srcId="{7A0C45E7-BF79-4371-89C5-C3687EA2633C}" destId="{710F2C09-8A6B-4DB4-9266-7A3B1B20D8B8}" srcOrd="3" destOrd="0" presId="urn:microsoft.com/office/officeart/2018/5/layout/IconCircleLabelList"/>
    <dgm:cxn modelId="{9647C8D5-47CC-4CBE-8C75-D41CB9712D27}" type="presParOf" srcId="{E0D1FD17-245C-440B-A86D-F8FA8118CE9A}" destId="{CE2A31BA-70D2-4B3C-848F-45D952D2CF54}" srcOrd="3" destOrd="0" presId="urn:microsoft.com/office/officeart/2018/5/layout/IconCircleLabelList"/>
    <dgm:cxn modelId="{3173A9E9-6B10-4BFF-A283-B7CE5FE6EF96}" type="presParOf" srcId="{E0D1FD17-245C-440B-A86D-F8FA8118CE9A}" destId="{3B0B58BE-F8C4-48C1-83FE-8AE14B8CFAE9}" srcOrd="4" destOrd="0" presId="urn:microsoft.com/office/officeart/2018/5/layout/IconCircleLabelList"/>
    <dgm:cxn modelId="{CADF4594-0813-4DBA-8C2B-CFD092455CE3}" type="presParOf" srcId="{3B0B58BE-F8C4-48C1-83FE-8AE14B8CFAE9}" destId="{4EF6D14D-34F9-4906-AC30-6357A91CC46A}" srcOrd="0" destOrd="0" presId="urn:microsoft.com/office/officeart/2018/5/layout/IconCircleLabelList"/>
    <dgm:cxn modelId="{431A26F2-3031-4153-B417-BB99A4ED5AFB}" type="presParOf" srcId="{3B0B58BE-F8C4-48C1-83FE-8AE14B8CFAE9}" destId="{A3F3C9B0-F44E-45D5-8EC0-91CDB30F911C}" srcOrd="1" destOrd="0" presId="urn:microsoft.com/office/officeart/2018/5/layout/IconCircleLabelList"/>
    <dgm:cxn modelId="{6FE08C38-845E-44EB-8351-B0DBA1E716A9}" type="presParOf" srcId="{3B0B58BE-F8C4-48C1-83FE-8AE14B8CFAE9}" destId="{B3F1524F-9A96-44FD-A3AC-3021EDFDF0DD}" srcOrd="2" destOrd="0" presId="urn:microsoft.com/office/officeart/2018/5/layout/IconCircleLabelList"/>
    <dgm:cxn modelId="{291DBED5-2663-4B2A-BAD3-A459551D51C7}" type="presParOf" srcId="{3B0B58BE-F8C4-48C1-83FE-8AE14B8CFAE9}" destId="{77B9F7DB-BB9D-455A-818A-14A058DFEF7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E798433-A9BC-4201-85D1-7BF52096D7C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3815D26-CB13-4B5C-B7B7-4155AC838F0B}">
      <dgm:prSet/>
      <dgm:spPr/>
      <dgm:t>
        <a:bodyPr/>
        <a:lstStyle/>
        <a:p>
          <a:pPr>
            <a:defRPr cap="all"/>
          </a:pPr>
          <a:r>
            <a:rPr lang="en-US" b="1" dirty="0" err="1"/>
            <a:t>OpenCv</a:t>
          </a:r>
          <a:r>
            <a:rPr lang="en-US" b="1" dirty="0"/>
            <a:t> library.</a:t>
          </a:r>
        </a:p>
      </dgm:t>
    </dgm:pt>
    <dgm:pt modelId="{B18D52A0-D1B1-4EEC-B172-744EEAC2ECD4}" type="parTrans" cxnId="{2DDF9262-3772-4C5C-8B9E-DBC20F470287}">
      <dgm:prSet/>
      <dgm:spPr/>
      <dgm:t>
        <a:bodyPr/>
        <a:lstStyle/>
        <a:p>
          <a:endParaRPr lang="en-US"/>
        </a:p>
      </dgm:t>
    </dgm:pt>
    <dgm:pt modelId="{A4DAC333-B6E6-432C-A3A5-5968F1161269}" type="sibTrans" cxnId="{2DDF9262-3772-4C5C-8B9E-DBC20F470287}">
      <dgm:prSet/>
      <dgm:spPr/>
      <dgm:t>
        <a:bodyPr/>
        <a:lstStyle/>
        <a:p>
          <a:endParaRPr lang="en-US"/>
        </a:p>
      </dgm:t>
    </dgm:pt>
    <dgm:pt modelId="{BA7A42D8-251B-49FB-8173-A499EAE9FF41}">
      <dgm:prSet/>
      <dgm:spPr/>
      <dgm:t>
        <a:bodyPr/>
        <a:lstStyle/>
        <a:p>
          <a:pPr>
            <a:defRPr cap="all"/>
          </a:pPr>
          <a:r>
            <a:rPr lang="en-US" b="1" dirty="0"/>
            <a:t>How is it useful for our project.</a:t>
          </a:r>
          <a:endParaRPr lang="en-US" dirty="0"/>
        </a:p>
      </dgm:t>
    </dgm:pt>
    <dgm:pt modelId="{72F0CC7F-76B2-4B72-B07C-65E20C082570}" type="parTrans" cxnId="{11556742-F774-4409-A7D5-6928DC19394E}">
      <dgm:prSet/>
      <dgm:spPr/>
      <dgm:t>
        <a:bodyPr/>
        <a:lstStyle/>
        <a:p>
          <a:endParaRPr lang="en-US"/>
        </a:p>
      </dgm:t>
    </dgm:pt>
    <dgm:pt modelId="{2FF4D712-1D14-4549-960D-8463578BF13A}" type="sibTrans" cxnId="{11556742-F774-4409-A7D5-6928DC19394E}">
      <dgm:prSet/>
      <dgm:spPr/>
      <dgm:t>
        <a:bodyPr/>
        <a:lstStyle/>
        <a:p>
          <a:endParaRPr lang="en-US"/>
        </a:p>
      </dgm:t>
    </dgm:pt>
    <dgm:pt modelId="{FA21DA50-52E9-4F30-A3CA-FC87594988B8}">
      <dgm:prSet/>
      <dgm:spPr/>
      <dgm:t>
        <a:bodyPr/>
        <a:lstStyle/>
        <a:p>
          <a:pPr>
            <a:defRPr cap="all"/>
          </a:pPr>
          <a:r>
            <a:rPr lang="en-US" b="1"/>
            <a:t>It’s implementation in our project. </a:t>
          </a:r>
          <a:endParaRPr lang="en-US"/>
        </a:p>
      </dgm:t>
    </dgm:pt>
    <dgm:pt modelId="{0FBCE266-3CB0-4725-B373-8E6D84FCD563}" type="parTrans" cxnId="{864246C1-C20A-4B2B-BC27-9A5EA8D4B32B}">
      <dgm:prSet/>
      <dgm:spPr/>
      <dgm:t>
        <a:bodyPr/>
        <a:lstStyle/>
        <a:p>
          <a:endParaRPr lang="en-US"/>
        </a:p>
      </dgm:t>
    </dgm:pt>
    <dgm:pt modelId="{25CA09B1-826B-4A83-A51F-996C599017D1}" type="sibTrans" cxnId="{864246C1-C20A-4B2B-BC27-9A5EA8D4B32B}">
      <dgm:prSet/>
      <dgm:spPr/>
      <dgm:t>
        <a:bodyPr/>
        <a:lstStyle/>
        <a:p>
          <a:endParaRPr lang="en-US"/>
        </a:p>
      </dgm:t>
    </dgm:pt>
    <dgm:pt modelId="{70BD1254-3566-4425-8EA6-8631E3F752ED}" type="pres">
      <dgm:prSet presAssocID="{3E798433-A9BC-4201-85D1-7BF52096D7C3}" presName="root" presStyleCnt="0">
        <dgm:presLayoutVars>
          <dgm:dir/>
          <dgm:resizeHandles val="exact"/>
        </dgm:presLayoutVars>
      </dgm:prSet>
      <dgm:spPr/>
      <dgm:t>
        <a:bodyPr/>
        <a:lstStyle/>
        <a:p>
          <a:endParaRPr lang="en-US"/>
        </a:p>
      </dgm:t>
    </dgm:pt>
    <dgm:pt modelId="{9E6785D6-D153-440C-B67F-EFA9DB7AB081}" type="pres">
      <dgm:prSet presAssocID="{D3815D26-CB13-4B5C-B7B7-4155AC838F0B}" presName="compNode" presStyleCnt="0"/>
      <dgm:spPr/>
    </dgm:pt>
    <dgm:pt modelId="{8CA85279-DA0E-46CF-8E45-22D61DFDA7B1}" type="pres">
      <dgm:prSet presAssocID="{D3815D26-CB13-4B5C-B7B7-4155AC838F0B}" presName="iconBgRect" presStyleLbl="bgShp" presStyleIdx="0" presStyleCnt="3"/>
      <dgm:spPr>
        <a:solidFill>
          <a:srgbClr val="2E455C"/>
        </a:solidFill>
      </dgm:spPr>
    </dgm:pt>
    <dgm:pt modelId="{6D08DA24-148C-4821-BB5B-48FD88A27593}" type="pres">
      <dgm:prSet presAssocID="{D3815D26-CB13-4B5C-B7B7-4155AC838F0B}"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ooks on Shelf"/>
        </a:ext>
      </dgm:extLst>
    </dgm:pt>
    <dgm:pt modelId="{082E2EF2-119D-4875-86E1-6C089518F7D8}" type="pres">
      <dgm:prSet presAssocID="{D3815D26-CB13-4B5C-B7B7-4155AC838F0B}" presName="spaceRect" presStyleCnt="0"/>
      <dgm:spPr/>
    </dgm:pt>
    <dgm:pt modelId="{91C3C872-C41A-4088-B242-B80A94D91787}" type="pres">
      <dgm:prSet presAssocID="{D3815D26-CB13-4B5C-B7B7-4155AC838F0B}" presName="textRect" presStyleLbl="revTx" presStyleIdx="0" presStyleCnt="3">
        <dgm:presLayoutVars>
          <dgm:chMax val="1"/>
          <dgm:chPref val="1"/>
        </dgm:presLayoutVars>
      </dgm:prSet>
      <dgm:spPr/>
      <dgm:t>
        <a:bodyPr/>
        <a:lstStyle/>
        <a:p>
          <a:endParaRPr lang="en-US"/>
        </a:p>
      </dgm:t>
    </dgm:pt>
    <dgm:pt modelId="{23AB361E-4EB2-41C8-A9CE-5A55D379D61E}" type="pres">
      <dgm:prSet presAssocID="{A4DAC333-B6E6-432C-A3A5-5968F1161269}" presName="sibTrans" presStyleCnt="0"/>
      <dgm:spPr/>
    </dgm:pt>
    <dgm:pt modelId="{10B86237-1C5E-44A1-8DFD-111EBBD94A8F}" type="pres">
      <dgm:prSet presAssocID="{BA7A42D8-251B-49FB-8173-A499EAE9FF41}" presName="compNode" presStyleCnt="0"/>
      <dgm:spPr/>
    </dgm:pt>
    <dgm:pt modelId="{B0FA4BD0-0DAD-403C-A4B6-E2C2A9628DFC}" type="pres">
      <dgm:prSet presAssocID="{BA7A42D8-251B-49FB-8173-A499EAE9FF41}" presName="iconBgRect" presStyleLbl="bgShp" presStyleIdx="1" presStyleCnt="3"/>
      <dgm:spPr>
        <a:solidFill>
          <a:srgbClr val="2E455C"/>
        </a:solidFill>
      </dgm:spPr>
    </dgm:pt>
    <dgm:pt modelId="{13452001-AA16-499A-BF2C-A24EDE6B7B5C}" type="pres">
      <dgm:prSet presAssocID="{BA7A42D8-251B-49FB-8173-A499EAE9FF41}"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Table"/>
        </a:ext>
      </dgm:extLst>
    </dgm:pt>
    <dgm:pt modelId="{B3FB5626-D3BE-4E23-87FB-5AD47157BEE3}" type="pres">
      <dgm:prSet presAssocID="{BA7A42D8-251B-49FB-8173-A499EAE9FF41}" presName="spaceRect" presStyleCnt="0"/>
      <dgm:spPr/>
    </dgm:pt>
    <dgm:pt modelId="{6E976CD9-809B-487D-90DF-66AF0A090AEA}" type="pres">
      <dgm:prSet presAssocID="{BA7A42D8-251B-49FB-8173-A499EAE9FF41}" presName="textRect" presStyleLbl="revTx" presStyleIdx="1" presStyleCnt="3">
        <dgm:presLayoutVars>
          <dgm:chMax val="1"/>
          <dgm:chPref val="1"/>
        </dgm:presLayoutVars>
      </dgm:prSet>
      <dgm:spPr/>
      <dgm:t>
        <a:bodyPr/>
        <a:lstStyle/>
        <a:p>
          <a:endParaRPr lang="en-US"/>
        </a:p>
      </dgm:t>
    </dgm:pt>
    <dgm:pt modelId="{E61343BB-7CC6-4318-841F-3DEC419D1FAB}" type="pres">
      <dgm:prSet presAssocID="{2FF4D712-1D14-4549-960D-8463578BF13A}" presName="sibTrans" presStyleCnt="0"/>
      <dgm:spPr/>
    </dgm:pt>
    <dgm:pt modelId="{CC37A467-11E8-42E8-8015-224662211DE7}" type="pres">
      <dgm:prSet presAssocID="{FA21DA50-52E9-4F30-A3CA-FC87594988B8}" presName="compNode" presStyleCnt="0"/>
      <dgm:spPr/>
    </dgm:pt>
    <dgm:pt modelId="{3BE62591-A7A7-4458-A2E3-E0EFA6DE6E02}" type="pres">
      <dgm:prSet presAssocID="{FA21DA50-52E9-4F30-A3CA-FC87594988B8}" presName="iconBgRect" presStyleLbl="bgShp" presStyleIdx="2" presStyleCnt="3"/>
      <dgm:spPr>
        <a:solidFill>
          <a:srgbClr val="2E455C"/>
        </a:solidFill>
      </dgm:spPr>
    </dgm:pt>
    <dgm:pt modelId="{F4933F8F-474B-47E1-8F48-E8CB52C13FF6}" type="pres">
      <dgm:prSet presAssocID="{FA21DA50-52E9-4F30-A3CA-FC87594988B8}"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Meeting"/>
        </a:ext>
      </dgm:extLst>
    </dgm:pt>
    <dgm:pt modelId="{1E903F5F-A4A6-4527-AC19-5DBB03D4FC55}" type="pres">
      <dgm:prSet presAssocID="{FA21DA50-52E9-4F30-A3CA-FC87594988B8}" presName="spaceRect" presStyleCnt="0"/>
      <dgm:spPr/>
    </dgm:pt>
    <dgm:pt modelId="{3315A943-A166-4944-BD82-F763FEDC1EB7}" type="pres">
      <dgm:prSet presAssocID="{FA21DA50-52E9-4F30-A3CA-FC87594988B8}" presName="textRect" presStyleLbl="revTx" presStyleIdx="2" presStyleCnt="3">
        <dgm:presLayoutVars>
          <dgm:chMax val="1"/>
          <dgm:chPref val="1"/>
        </dgm:presLayoutVars>
      </dgm:prSet>
      <dgm:spPr/>
      <dgm:t>
        <a:bodyPr/>
        <a:lstStyle/>
        <a:p>
          <a:endParaRPr lang="en-US"/>
        </a:p>
      </dgm:t>
    </dgm:pt>
  </dgm:ptLst>
  <dgm:cxnLst>
    <dgm:cxn modelId="{5F6DF988-1BF9-4E76-BBA8-1E44EF4FE881}" type="presOf" srcId="{BA7A42D8-251B-49FB-8173-A499EAE9FF41}" destId="{6E976CD9-809B-487D-90DF-66AF0A090AEA}" srcOrd="0" destOrd="0" presId="urn:microsoft.com/office/officeart/2018/5/layout/IconCircleLabelList"/>
    <dgm:cxn modelId="{8129B51E-A800-4868-A036-34DB37E6FE71}" type="presOf" srcId="{D3815D26-CB13-4B5C-B7B7-4155AC838F0B}" destId="{91C3C872-C41A-4088-B242-B80A94D91787}" srcOrd="0" destOrd="0" presId="urn:microsoft.com/office/officeart/2018/5/layout/IconCircleLabelList"/>
    <dgm:cxn modelId="{357E48F1-8EFD-43EB-A508-082F1FD12FE1}" type="presOf" srcId="{3E798433-A9BC-4201-85D1-7BF52096D7C3}" destId="{70BD1254-3566-4425-8EA6-8631E3F752ED}" srcOrd="0" destOrd="0" presId="urn:microsoft.com/office/officeart/2018/5/layout/IconCircleLabelList"/>
    <dgm:cxn modelId="{864246C1-C20A-4B2B-BC27-9A5EA8D4B32B}" srcId="{3E798433-A9BC-4201-85D1-7BF52096D7C3}" destId="{FA21DA50-52E9-4F30-A3CA-FC87594988B8}" srcOrd="2" destOrd="0" parTransId="{0FBCE266-3CB0-4725-B373-8E6D84FCD563}" sibTransId="{25CA09B1-826B-4A83-A51F-996C599017D1}"/>
    <dgm:cxn modelId="{11556742-F774-4409-A7D5-6928DC19394E}" srcId="{3E798433-A9BC-4201-85D1-7BF52096D7C3}" destId="{BA7A42D8-251B-49FB-8173-A499EAE9FF41}" srcOrd="1" destOrd="0" parTransId="{72F0CC7F-76B2-4B72-B07C-65E20C082570}" sibTransId="{2FF4D712-1D14-4549-960D-8463578BF13A}"/>
    <dgm:cxn modelId="{84B8DA2E-64BD-46AC-930A-9083B2849177}" type="presOf" srcId="{FA21DA50-52E9-4F30-A3CA-FC87594988B8}" destId="{3315A943-A166-4944-BD82-F763FEDC1EB7}" srcOrd="0" destOrd="0" presId="urn:microsoft.com/office/officeart/2018/5/layout/IconCircleLabelList"/>
    <dgm:cxn modelId="{2DDF9262-3772-4C5C-8B9E-DBC20F470287}" srcId="{3E798433-A9BC-4201-85D1-7BF52096D7C3}" destId="{D3815D26-CB13-4B5C-B7B7-4155AC838F0B}" srcOrd="0" destOrd="0" parTransId="{B18D52A0-D1B1-4EEC-B172-744EEAC2ECD4}" sibTransId="{A4DAC333-B6E6-432C-A3A5-5968F1161269}"/>
    <dgm:cxn modelId="{BF6CF22C-6ABF-4966-A68E-947656E6BB1A}" type="presParOf" srcId="{70BD1254-3566-4425-8EA6-8631E3F752ED}" destId="{9E6785D6-D153-440C-B67F-EFA9DB7AB081}" srcOrd="0" destOrd="0" presId="urn:microsoft.com/office/officeart/2018/5/layout/IconCircleLabelList"/>
    <dgm:cxn modelId="{F41A72BB-E228-4DBB-AC34-B4F27CD66FB5}" type="presParOf" srcId="{9E6785D6-D153-440C-B67F-EFA9DB7AB081}" destId="{8CA85279-DA0E-46CF-8E45-22D61DFDA7B1}" srcOrd="0" destOrd="0" presId="urn:microsoft.com/office/officeart/2018/5/layout/IconCircleLabelList"/>
    <dgm:cxn modelId="{AF2B6611-3C43-4399-ADB1-6D18A98E77E1}" type="presParOf" srcId="{9E6785D6-D153-440C-B67F-EFA9DB7AB081}" destId="{6D08DA24-148C-4821-BB5B-48FD88A27593}" srcOrd="1" destOrd="0" presId="urn:microsoft.com/office/officeart/2018/5/layout/IconCircleLabelList"/>
    <dgm:cxn modelId="{E558B714-9965-4D7E-A033-DF3EAEAF2E89}" type="presParOf" srcId="{9E6785D6-D153-440C-B67F-EFA9DB7AB081}" destId="{082E2EF2-119D-4875-86E1-6C089518F7D8}" srcOrd="2" destOrd="0" presId="urn:microsoft.com/office/officeart/2018/5/layout/IconCircleLabelList"/>
    <dgm:cxn modelId="{7640F1A3-7159-4577-8D7D-27D490228AC1}" type="presParOf" srcId="{9E6785D6-D153-440C-B67F-EFA9DB7AB081}" destId="{91C3C872-C41A-4088-B242-B80A94D91787}" srcOrd="3" destOrd="0" presId="urn:microsoft.com/office/officeart/2018/5/layout/IconCircleLabelList"/>
    <dgm:cxn modelId="{739EEF44-0502-408D-A0E7-1E2E23E18545}" type="presParOf" srcId="{70BD1254-3566-4425-8EA6-8631E3F752ED}" destId="{23AB361E-4EB2-41C8-A9CE-5A55D379D61E}" srcOrd="1" destOrd="0" presId="urn:microsoft.com/office/officeart/2018/5/layout/IconCircleLabelList"/>
    <dgm:cxn modelId="{5AC89DD5-462A-4CDF-A436-DED839732210}" type="presParOf" srcId="{70BD1254-3566-4425-8EA6-8631E3F752ED}" destId="{10B86237-1C5E-44A1-8DFD-111EBBD94A8F}" srcOrd="2" destOrd="0" presId="urn:microsoft.com/office/officeart/2018/5/layout/IconCircleLabelList"/>
    <dgm:cxn modelId="{6C681899-DC3B-4E4E-B1DA-50B4224CBFFA}" type="presParOf" srcId="{10B86237-1C5E-44A1-8DFD-111EBBD94A8F}" destId="{B0FA4BD0-0DAD-403C-A4B6-E2C2A9628DFC}" srcOrd="0" destOrd="0" presId="urn:microsoft.com/office/officeart/2018/5/layout/IconCircleLabelList"/>
    <dgm:cxn modelId="{568E02C1-A59D-48C2-89B7-1A7111732EDE}" type="presParOf" srcId="{10B86237-1C5E-44A1-8DFD-111EBBD94A8F}" destId="{13452001-AA16-499A-BF2C-A24EDE6B7B5C}" srcOrd="1" destOrd="0" presId="urn:microsoft.com/office/officeart/2018/5/layout/IconCircleLabelList"/>
    <dgm:cxn modelId="{494B12E3-B3B5-441A-B21E-D28C4339D006}" type="presParOf" srcId="{10B86237-1C5E-44A1-8DFD-111EBBD94A8F}" destId="{B3FB5626-D3BE-4E23-87FB-5AD47157BEE3}" srcOrd="2" destOrd="0" presId="urn:microsoft.com/office/officeart/2018/5/layout/IconCircleLabelList"/>
    <dgm:cxn modelId="{CFE827A0-B4C9-4C81-A6F4-9662F3F72FFC}" type="presParOf" srcId="{10B86237-1C5E-44A1-8DFD-111EBBD94A8F}" destId="{6E976CD9-809B-487D-90DF-66AF0A090AEA}" srcOrd="3" destOrd="0" presId="urn:microsoft.com/office/officeart/2018/5/layout/IconCircleLabelList"/>
    <dgm:cxn modelId="{5F96D460-C14E-4440-9581-2012A5455917}" type="presParOf" srcId="{70BD1254-3566-4425-8EA6-8631E3F752ED}" destId="{E61343BB-7CC6-4318-841F-3DEC419D1FAB}" srcOrd="3" destOrd="0" presId="urn:microsoft.com/office/officeart/2018/5/layout/IconCircleLabelList"/>
    <dgm:cxn modelId="{AA5D30D7-D836-483D-9DC3-139024D89D7B}" type="presParOf" srcId="{70BD1254-3566-4425-8EA6-8631E3F752ED}" destId="{CC37A467-11E8-42E8-8015-224662211DE7}" srcOrd="4" destOrd="0" presId="urn:microsoft.com/office/officeart/2018/5/layout/IconCircleLabelList"/>
    <dgm:cxn modelId="{1F352F86-63FD-42EB-B3B3-9B7E0D824BF9}" type="presParOf" srcId="{CC37A467-11E8-42E8-8015-224662211DE7}" destId="{3BE62591-A7A7-4458-A2E3-E0EFA6DE6E02}" srcOrd="0" destOrd="0" presId="urn:microsoft.com/office/officeart/2018/5/layout/IconCircleLabelList"/>
    <dgm:cxn modelId="{99363CDA-1EF6-453E-9B29-4AD9ADD61752}" type="presParOf" srcId="{CC37A467-11E8-42E8-8015-224662211DE7}" destId="{F4933F8F-474B-47E1-8F48-E8CB52C13FF6}" srcOrd="1" destOrd="0" presId="urn:microsoft.com/office/officeart/2018/5/layout/IconCircleLabelList"/>
    <dgm:cxn modelId="{C7684AC7-7874-4C00-96AB-A24425F715C3}" type="presParOf" srcId="{CC37A467-11E8-42E8-8015-224662211DE7}" destId="{1E903F5F-A4A6-4527-AC19-5DBB03D4FC55}" srcOrd="2" destOrd="0" presId="urn:microsoft.com/office/officeart/2018/5/layout/IconCircleLabelList"/>
    <dgm:cxn modelId="{52BF811F-7FB8-4637-A219-9A0BC9E52AB1}" type="presParOf" srcId="{CC37A467-11E8-42E8-8015-224662211DE7}" destId="{3315A943-A166-4944-BD82-F763FEDC1EB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4FA831E-8F55-4F36-9235-69E4740024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19A083-E808-46E6-A95D-77DDC612EAA6}">
      <dgm:prSet custT="1"/>
      <dgm:spPr/>
      <dgm:t>
        <a:bodyPr/>
        <a:lstStyle/>
        <a:p>
          <a:pPr algn="l">
            <a:lnSpc>
              <a:spcPct val="100000"/>
            </a:lnSpc>
            <a:defRPr cap="all"/>
          </a:pPr>
          <a:r>
            <a:rPr lang="en-US" sz="3600" cap="none" dirty="0">
              <a:solidFill>
                <a:srgbClr val="2E455C"/>
              </a:solidFill>
              <a:latin typeface="Aharoni" panose="02010803020104030203" pitchFamily="2" charset="-79"/>
              <a:ea typeface="+mn-ea"/>
              <a:cs typeface="Angsana New" panose="02020603050405020304" pitchFamily="18" charset="-34"/>
            </a:rPr>
            <a:t>Face recognition</a:t>
          </a:r>
          <a:endParaRPr lang="en-US" sz="3600" b="1" cap="none" dirty="0"/>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E0D1FD17-245C-440B-A86D-F8FA8118CE9A}" type="pres">
      <dgm:prSet presAssocID="{04FA831E-8F55-4F36-9235-69E47400248B}" presName="root" presStyleCnt="0">
        <dgm:presLayoutVars>
          <dgm:dir/>
          <dgm:resizeHandles val="exact"/>
        </dgm:presLayoutVars>
      </dgm:prSet>
      <dgm:spPr/>
      <dgm:t>
        <a:bodyPr/>
        <a:lstStyle/>
        <a:p>
          <a:endParaRPr lang="en-US"/>
        </a:p>
      </dgm:t>
    </dgm:pt>
    <dgm:pt modelId="{F2B9D513-B972-42B3-9956-807FA8B5057E}" type="pres">
      <dgm:prSet presAssocID="{3019A083-E808-46E6-A95D-77DDC612EAA6}" presName="compNode" presStyleCnt="0"/>
      <dgm:spPr/>
    </dgm:pt>
    <dgm:pt modelId="{F22DD52D-B1F4-4F5E-9080-1384ECB619F1}" type="pres">
      <dgm:prSet presAssocID="{3019A083-E808-46E6-A95D-77DDC612EAA6}" presName="iconBgRect" presStyleLbl="bgShp" presStyleIdx="0" presStyleCnt="1" custScaleX="315148" custScaleY="311833" custLinFactX="-500000" custLinFactNeighborX="-587135" custLinFactNeighborY="26495"/>
      <dgm:spPr>
        <a:noFill/>
      </dgm:spPr>
    </dgm:pt>
    <dgm:pt modelId="{33206324-BC97-4BC4-AEAC-5445F54F52B6}" type="pres">
      <dgm:prSet presAssocID="{3019A083-E808-46E6-A95D-77DDC612EAA6}" presName="iconRect" presStyleLbl="node1" presStyleIdx="0" presStyleCnt="1" custScaleX="581577" custScaleY="575461" custLinFactX="-900000" custLinFactNeighborX="-994721" custLinFactNeighborY="46178"/>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t="-1000" b="-1000"/>
          </a:stretch>
        </a:blipFill>
        <a:ln>
          <a:noFill/>
        </a:ln>
      </dgm:spPr>
      <dgm:extLst>
        <a:ext uri="{E40237B7-FDA0-4F09-8148-C483321AD2D9}">
          <dgm14:cNvPr xmlns:dgm14="http://schemas.microsoft.com/office/drawing/2010/diagram" id="0" name="" descr="Neutral face outline outline"/>
        </a:ext>
      </dgm:extLst>
    </dgm:pt>
    <dgm:pt modelId="{3B979EF4-5716-4ED8-9DD5-ACF42D0CD042}" type="pres">
      <dgm:prSet presAssocID="{3019A083-E808-46E6-A95D-77DDC612EAA6}" presName="spaceRect" presStyleCnt="0"/>
      <dgm:spPr/>
    </dgm:pt>
    <dgm:pt modelId="{366EB294-FE41-4EBC-9468-BDB5F4777B4B}" type="pres">
      <dgm:prSet presAssocID="{3019A083-E808-46E6-A95D-77DDC612EAA6}" presName="textRect" presStyleLbl="revTx" presStyleIdx="0" presStyleCnt="1" custScaleX="594932" custScaleY="224113" custLinFactX="-100000" custLinFactY="-30422" custLinFactNeighborX="-114286" custLinFactNeighborY="-100000">
        <dgm:presLayoutVars>
          <dgm:chMax val="1"/>
          <dgm:chPref val="1"/>
        </dgm:presLayoutVars>
      </dgm:prSet>
      <dgm:spPr/>
      <dgm:t>
        <a:bodyPr/>
        <a:lstStyle/>
        <a:p>
          <a:endParaRPr lang="en-US"/>
        </a:p>
      </dgm:t>
    </dgm:pt>
  </dgm:ptLst>
  <dgm:cxnLst>
    <dgm:cxn modelId="{6C618E6F-0FB4-422D-A1DA-FA454BCDC7A1}" type="presOf" srcId="{04FA831E-8F55-4F36-9235-69E47400248B}" destId="{E0D1FD17-245C-440B-A86D-F8FA8118CE9A}" srcOrd="0" destOrd="0" presId="urn:microsoft.com/office/officeart/2018/5/layout/IconCircleLabelList"/>
    <dgm:cxn modelId="{16CCD9FA-0A46-4700-A0F1-76EE40D13C81}" type="presOf" srcId="{3019A083-E808-46E6-A95D-77DDC612EAA6}" destId="{366EB294-FE41-4EBC-9468-BDB5F4777B4B}" srcOrd="0" destOrd="0" presId="urn:microsoft.com/office/officeart/2018/5/layout/IconCircleLabelList"/>
    <dgm:cxn modelId="{3ABD2FA4-E66B-4D7D-B754-44DACB5BCE47}" srcId="{04FA831E-8F55-4F36-9235-69E47400248B}" destId="{3019A083-E808-46E6-A95D-77DDC612EAA6}" srcOrd="0" destOrd="0" parTransId="{53F39A3C-76D1-4C90-A528-CAA93E3693B2}" sibTransId="{ACC4E7FE-38A6-407A-8005-6F6A68CF527C}"/>
    <dgm:cxn modelId="{B7CA18BB-78C1-4B44-B8F0-FC34F853CFB8}" type="presParOf" srcId="{E0D1FD17-245C-440B-A86D-F8FA8118CE9A}" destId="{F2B9D513-B972-42B3-9956-807FA8B5057E}" srcOrd="0" destOrd="0" presId="urn:microsoft.com/office/officeart/2018/5/layout/IconCircleLabelList"/>
    <dgm:cxn modelId="{4E705E70-477E-4D7D-94CB-5ED9F20AE1A7}" type="presParOf" srcId="{F2B9D513-B972-42B3-9956-807FA8B5057E}" destId="{F22DD52D-B1F4-4F5E-9080-1384ECB619F1}" srcOrd="0" destOrd="0" presId="urn:microsoft.com/office/officeart/2018/5/layout/IconCircleLabelList"/>
    <dgm:cxn modelId="{DB61D1A5-0F9B-44B8-A3DC-19FAC42037DA}" type="presParOf" srcId="{F2B9D513-B972-42B3-9956-807FA8B5057E}" destId="{33206324-BC97-4BC4-AEAC-5445F54F52B6}" srcOrd="1" destOrd="0" presId="urn:microsoft.com/office/officeart/2018/5/layout/IconCircleLabelList"/>
    <dgm:cxn modelId="{BE5AEACD-FA17-464F-934A-B50F0BF4B89C}" type="presParOf" srcId="{F2B9D513-B972-42B3-9956-807FA8B5057E}" destId="{3B979EF4-5716-4ED8-9DD5-ACF42D0CD042}" srcOrd="2" destOrd="0" presId="urn:microsoft.com/office/officeart/2018/5/layout/IconCircleLabelList"/>
    <dgm:cxn modelId="{9F9DA0C0-5F26-49E8-815C-5EC2DAB5B711}" type="presParOf" srcId="{F2B9D513-B972-42B3-9956-807FA8B5057E}" destId="{366EB294-FE41-4EBC-9468-BDB5F4777B4B}"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BD16BAC-A21F-4A60-9C65-B46BFE04B9AE}"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52C3F5-28F5-4978-AF01-F5477722FDA3}">
      <dgm:prSet custT="1"/>
      <dgm:spPr/>
      <dgm:t>
        <a:bodyPr/>
        <a:lstStyle/>
        <a:p>
          <a:pPr>
            <a:lnSpc>
              <a:spcPct val="100000"/>
            </a:lnSpc>
          </a:pPr>
          <a:r>
            <a:rPr lang="en-US" sz="1800" b="1" dirty="0"/>
            <a:t>Database</a:t>
          </a:r>
        </a:p>
        <a:p>
          <a:pPr>
            <a:lnSpc>
              <a:spcPct val="100000"/>
            </a:lnSpc>
          </a:pPr>
          <a:r>
            <a:rPr lang="en-US" sz="1800" dirty="0"/>
            <a:t>- Systems database to store users’ information , admin’s information and reports.</a:t>
          </a:r>
        </a:p>
        <a:p>
          <a:pPr>
            <a:lnSpc>
              <a:spcPct val="100000"/>
            </a:lnSpc>
          </a:pPr>
          <a:r>
            <a:rPr lang="en-US" sz="1800" dirty="0"/>
            <a:t> </a:t>
          </a:r>
          <a:endParaRPr lang="en-US" sz="2400" b="1" dirty="0"/>
        </a:p>
      </dgm:t>
    </dgm:pt>
    <dgm:pt modelId="{5C8DCDEA-D3BA-493D-87A0-8D9A48EB6BE9}" type="parTrans" cxnId="{E2C33441-20E9-476D-9BA9-25209405E041}">
      <dgm:prSet/>
      <dgm:spPr/>
      <dgm:t>
        <a:bodyPr/>
        <a:lstStyle/>
        <a:p>
          <a:endParaRPr lang="en-US"/>
        </a:p>
      </dgm:t>
    </dgm:pt>
    <dgm:pt modelId="{B7C0C718-1F1A-4620-A162-05F55174A215}" type="sibTrans" cxnId="{E2C33441-20E9-476D-9BA9-25209405E041}">
      <dgm:prSet/>
      <dgm:spPr/>
      <dgm:t>
        <a:bodyPr/>
        <a:lstStyle/>
        <a:p>
          <a:pPr>
            <a:lnSpc>
              <a:spcPct val="100000"/>
            </a:lnSpc>
          </a:pPr>
          <a:endParaRPr lang="en-US"/>
        </a:p>
      </dgm:t>
    </dgm:pt>
    <dgm:pt modelId="{49B086D1-19A5-4117-8EAF-7D715E6F3DB2}">
      <dgm:prSet custT="1"/>
      <dgm:spPr/>
      <dgm:t>
        <a:bodyPr/>
        <a:lstStyle/>
        <a:p>
          <a:pPr>
            <a:lnSpc>
              <a:spcPct val="100000"/>
            </a:lnSpc>
          </a:pPr>
          <a:r>
            <a:rPr lang="en-US" sz="1800" b="1" dirty="0"/>
            <a:t>Folders</a:t>
          </a:r>
        </a:p>
        <a:p>
          <a:pPr>
            <a:lnSpc>
              <a:spcPct val="100000"/>
            </a:lnSpc>
          </a:pPr>
          <a:r>
            <a:rPr lang="en-US" sz="1800" dirty="0"/>
            <a:t>- To store citizens’ images. </a:t>
          </a:r>
        </a:p>
        <a:p>
          <a:pPr>
            <a:lnSpc>
              <a:spcPct val="100000"/>
            </a:lnSpc>
            <a:buFont typeface="Wingdings" panose="05000000000000000000" pitchFamily="2" charset="2"/>
            <a:buChar char=""/>
          </a:pPr>
          <a:r>
            <a:rPr lang="en-US" sz="1800" dirty="0"/>
            <a:t>- To save the attached documents files with reports.</a:t>
          </a:r>
          <a:endParaRPr lang="en-US" sz="2400" b="1" dirty="0"/>
        </a:p>
      </dgm:t>
    </dgm:pt>
    <dgm:pt modelId="{F4429BEE-98E9-461B-8F5B-506535F7E830}" type="parTrans" cxnId="{F72E1985-925D-4782-B053-6A972B1A761D}">
      <dgm:prSet/>
      <dgm:spPr/>
      <dgm:t>
        <a:bodyPr/>
        <a:lstStyle/>
        <a:p>
          <a:endParaRPr lang="en-US"/>
        </a:p>
      </dgm:t>
    </dgm:pt>
    <dgm:pt modelId="{8C57F0AF-982A-4DE3-B820-BE6A36E25325}" type="sibTrans" cxnId="{F72E1985-925D-4782-B053-6A972B1A761D}">
      <dgm:prSet/>
      <dgm:spPr/>
      <dgm:t>
        <a:bodyPr/>
        <a:lstStyle/>
        <a:p>
          <a:endParaRPr lang="en-US"/>
        </a:p>
      </dgm:t>
    </dgm:pt>
    <dgm:pt modelId="{E5965740-65A9-41A6-97FE-39611B24E478}" type="pres">
      <dgm:prSet presAssocID="{7BD16BAC-A21F-4A60-9C65-B46BFE04B9AE}" presName="root" presStyleCnt="0">
        <dgm:presLayoutVars>
          <dgm:dir/>
          <dgm:resizeHandles val="exact"/>
        </dgm:presLayoutVars>
      </dgm:prSet>
      <dgm:spPr/>
      <dgm:t>
        <a:bodyPr/>
        <a:lstStyle/>
        <a:p>
          <a:endParaRPr lang="en-US"/>
        </a:p>
      </dgm:t>
    </dgm:pt>
    <dgm:pt modelId="{7461138A-8C81-493D-89D7-B39E51A02BC8}" type="pres">
      <dgm:prSet presAssocID="{7BD16BAC-A21F-4A60-9C65-B46BFE04B9AE}" presName="container" presStyleCnt="0">
        <dgm:presLayoutVars>
          <dgm:dir/>
          <dgm:resizeHandles val="exact"/>
        </dgm:presLayoutVars>
      </dgm:prSet>
      <dgm:spPr/>
    </dgm:pt>
    <dgm:pt modelId="{39F8D280-AE96-475E-896A-4A8D797972AC}" type="pres">
      <dgm:prSet presAssocID="{B652C3F5-28F5-4978-AF01-F5477722FDA3}" presName="compNode" presStyleCnt="0"/>
      <dgm:spPr/>
    </dgm:pt>
    <dgm:pt modelId="{4389D16F-7758-4AEE-8280-A926AAD9F0D0}" type="pres">
      <dgm:prSet presAssocID="{B652C3F5-28F5-4978-AF01-F5477722FDA3}" presName="iconBgRect" presStyleLbl="bgShp" presStyleIdx="0" presStyleCnt="2"/>
      <dgm:spPr>
        <a:solidFill>
          <a:srgbClr val="2E455C"/>
        </a:solidFill>
      </dgm:spPr>
    </dgm:pt>
    <dgm:pt modelId="{A681FFEE-5B28-4495-87B0-17703EA31138}" type="pres">
      <dgm:prSet presAssocID="{B652C3F5-28F5-4978-AF01-F5477722FDA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7B12D024-F6B4-4B2E-B95B-89048832C7B9}" type="pres">
      <dgm:prSet presAssocID="{B652C3F5-28F5-4978-AF01-F5477722FDA3}" presName="spaceRect" presStyleCnt="0"/>
      <dgm:spPr/>
    </dgm:pt>
    <dgm:pt modelId="{0F67136F-C0F7-43BC-9C9E-491065E7D38B}" type="pres">
      <dgm:prSet presAssocID="{B652C3F5-28F5-4978-AF01-F5477722FDA3}" presName="textRect" presStyleLbl="revTx" presStyleIdx="0" presStyleCnt="2">
        <dgm:presLayoutVars>
          <dgm:chMax val="1"/>
          <dgm:chPref val="1"/>
        </dgm:presLayoutVars>
      </dgm:prSet>
      <dgm:spPr/>
      <dgm:t>
        <a:bodyPr/>
        <a:lstStyle/>
        <a:p>
          <a:endParaRPr lang="en-US"/>
        </a:p>
      </dgm:t>
    </dgm:pt>
    <dgm:pt modelId="{B3B0C0A9-1D02-449C-980A-6FB040FF7FA6}" type="pres">
      <dgm:prSet presAssocID="{B7C0C718-1F1A-4620-A162-05F55174A215}" presName="sibTrans" presStyleLbl="sibTrans2D1" presStyleIdx="0" presStyleCnt="0"/>
      <dgm:spPr/>
      <dgm:t>
        <a:bodyPr/>
        <a:lstStyle/>
        <a:p>
          <a:endParaRPr lang="en-US"/>
        </a:p>
      </dgm:t>
    </dgm:pt>
    <dgm:pt modelId="{CF099F54-2E4D-4D73-8C51-B6BE9E09634E}" type="pres">
      <dgm:prSet presAssocID="{49B086D1-19A5-4117-8EAF-7D715E6F3DB2}" presName="compNode" presStyleCnt="0"/>
      <dgm:spPr/>
    </dgm:pt>
    <dgm:pt modelId="{32E23912-876F-4004-AFA9-508AE7C154B0}" type="pres">
      <dgm:prSet presAssocID="{49B086D1-19A5-4117-8EAF-7D715E6F3DB2}" presName="iconBgRect" presStyleLbl="bgShp" presStyleIdx="1" presStyleCnt="2" custLinFactNeighborX="-8912" custLinFactNeighborY="-3475"/>
      <dgm:spPr>
        <a:solidFill>
          <a:srgbClr val="2E455C"/>
        </a:solidFill>
      </dgm:spPr>
    </dgm:pt>
    <dgm:pt modelId="{86B0B19F-0691-4EDF-AE86-F229D89BFDC2}" type="pres">
      <dgm:prSet presAssocID="{49B086D1-19A5-4117-8EAF-7D715E6F3DB2}" presName="iconRect" presStyleLbl="node1" presStyleIdx="1" presStyleCnt="2" custLinFactNeighborX="-15366" custLinFactNeighborY="-599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pen Folder"/>
        </a:ext>
      </dgm:extLst>
    </dgm:pt>
    <dgm:pt modelId="{9A3E54D7-CE5E-41BA-9C31-ABB4EC9CEA31}" type="pres">
      <dgm:prSet presAssocID="{49B086D1-19A5-4117-8EAF-7D715E6F3DB2}" presName="spaceRect" presStyleCnt="0"/>
      <dgm:spPr/>
    </dgm:pt>
    <dgm:pt modelId="{8C304010-059D-4EAE-BE7B-68A50562A11E}" type="pres">
      <dgm:prSet presAssocID="{49B086D1-19A5-4117-8EAF-7D715E6F3DB2}" presName="textRect" presStyleLbl="revTx" presStyleIdx="1" presStyleCnt="2" custScaleX="111993" custLinFactNeighborX="18117" custLinFactNeighborY="0">
        <dgm:presLayoutVars>
          <dgm:chMax val="1"/>
          <dgm:chPref val="1"/>
        </dgm:presLayoutVars>
      </dgm:prSet>
      <dgm:spPr/>
      <dgm:t>
        <a:bodyPr/>
        <a:lstStyle/>
        <a:p>
          <a:endParaRPr lang="en-US"/>
        </a:p>
      </dgm:t>
    </dgm:pt>
  </dgm:ptLst>
  <dgm:cxnLst>
    <dgm:cxn modelId="{12B43ABA-BBB3-4A39-8CE7-FE6BFF400513}" type="presOf" srcId="{B652C3F5-28F5-4978-AF01-F5477722FDA3}" destId="{0F67136F-C0F7-43BC-9C9E-491065E7D38B}" srcOrd="0" destOrd="0" presId="urn:microsoft.com/office/officeart/2018/2/layout/IconCircleList"/>
    <dgm:cxn modelId="{E2C33441-20E9-476D-9BA9-25209405E041}" srcId="{7BD16BAC-A21F-4A60-9C65-B46BFE04B9AE}" destId="{B652C3F5-28F5-4978-AF01-F5477722FDA3}" srcOrd="0" destOrd="0" parTransId="{5C8DCDEA-D3BA-493D-87A0-8D9A48EB6BE9}" sibTransId="{B7C0C718-1F1A-4620-A162-05F55174A215}"/>
    <dgm:cxn modelId="{E1F3FA2F-DB3B-4D77-88BF-FE0827B96D05}" type="presOf" srcId="{49B086D1-19A5-4117-8EAF-7D715E6F3DB2}" destId="{8C304010-059D-4EAE-BE7B-68A50562A11E}" srcOrd="0" destOrd="0" presId="urn:microsoft.com/office/officeart/2018/2/layout/IconCircleList"/>
    <dgm:cxn modelId="{F72E1985-925D-4782-B053-6A972B1A761D}" srcId="{7BD16BAC-A21F-4A60-9C65-B46BFE04B9AE}" destId="{49B086D1-19A5-4117-8EAF-7D715E6F3DB2}" srcOrd="1" destOrd="0" parTransId="{F4429BEE-98E9-461B-8F5B-506535F7E830}" sibTransId="{8C57F0AF-982A-4DE3-B820-BE6A36E25325}"/>
    <dgm:cxn modelId="{E60CA7D1-77E6-4D4E-9CAF-85B5033E39D3}" type="presOf" srcId="{7BD16BAC-A21F-4A60-9C65-B46BFE04B9AE}" destId="{E5965740-65A9-41A6-97FE-39611B24E478}" srcOrd="0" destOrd="0" presId="urn:microsoft.com/office/officeart/2018/2/layout/IconCircleList"/>
    <dgm:cxn modelId="{3036B358-519D-4270-86EA-C12676E84780}" type="presOf" srcId="{B7C0C718-1F1A-4620-A162-05F55174A215}" destId="{B3B0C0A9-1D02-449C-980A-6FB040FF7FA6}" srcOrd="0" destOrd="0" presId="urn:microsoft.com/office/officeart/2018/2/layout/IconCircleList"/>
    <dgm:cxn modelId="{1952C918-1A3F-4485-87BB-C69E174529B1}" type="presParOf" srcId="{E5965740-65A9-41A6-97FE-39611B24E478}" destId="{7461138A-8C81-493D-89D7-B39E51A02BC8}" srcOrd="0" destOrd="0" presId="urn:microsoft.com/office/officeart/2018/2/layout/IconCircleList"/>
    <dgm:cxn modelId="{BBE1891A-4450-4196-80EB-C831A13C6FA1}" type="presParOf" srcId="{7461138A-8C81-493D-89D7-B39E51A02BC8}" destId="{39F8D280-AE96-475E-896A-4A8D797972AC}" srcOrd="0" destOrd="0" presId="urn:microsoft.com/office/officeart/2018/2/layout/IconCircleList"/>
    <dgm:cxn modelId="{66231A58-6034-4793-8357-30FA1AD078FA}" type="presParOf" srcId="{39F8D280-AE96-475E-896A-4A8D797972AC}" destId="{4389D16F-7758-4AEE-8280-A926AAD9F0D0}" srcOrd="0" destOrd="0" presId="urn:microsoft.com/office/officeart/2018/2/layout/IconCircleList"/>
    <dgm:cxn modelId="{AACDDBCB-8981-468F-988A-E41A285FF528}" type="presParOf" srcId="{39F8D280-AE96-475E-896A-4A8D797972AC}" destId="{A681FFEE-5B28-4495-87B0-17703EA31138}" srcOrd="1" destOrd="0" presId="urn:microsoft.com/office/officeart/2018/2/layout/IconCircleList"/>
    <dgm:cxn modelId="{E4F3D662-D63E-4103-932A-60315B8EFE12}" type="presParOf" srcId="{39F8D280-AE96-475E-896A-4A8D797972AC}" destId="{7B12D024-F6B4-4B2E-B95B-89048832C7B9}" srcOrd="2" destOrd="0" presId="urn:microsoft.com/office/officeart/2018/2/layout/IconCircleList"/>
    <dgm:cxn modelId="{AD4CC0A6-A0DB-47FA-9D60-0D89DACE209D}" type="presParOf" srcId="{39F8D280-AE96-475E-896A-4A8D797972AC}" destId="{0F67136F-C0F7-43BC-9C9E-491065E7D38B}" srcOrd="3" destOrd="0" presId="urn:microsoft.com/office/officeart/2018/2/layout/IconCircleList"/>
    <dgm:cxn modelId="{D76859C0-2E4E-43F6-A6ED-B2867A9EEEBD}" type="presParOf" srcId="{7461138A-8C81-493D-89D7-B39E51A02BC8}" destId="{B3B0C0A9-1D02-449C-980A-6FB040FF7FA6}" srcOrd="1" destOrd="0" presId="urn:microsoft.com/office/officeart/2018/2/layout/IconCircleList"/>
    <dgm:cxn modelId="{9453960F-AA38-4A28-97DB-DA23F5C98569}" type="presParOf" srcId="{7461138A-8C81-493D-89D7-B39E51A02BC8}" destId="{CF099F54-2E4D-4D73-8C51-B6BE9E09634E}" srcOrd="2" destOrd="0" presId="urn:microsoft.com/office/officeart/2018/2/layout/IconCircleList"/>
    <dgm:cxn modelId="{C1D70040-D1BA-4E6C-B225-A9FE3A53EE81}" type="presParOf" srcId="{CF099F54-2E4D-4D73-8C51-B6BE9E09634E}" destId="{32E23912-876F-4004-AFA9-508AE7C154B0}" srcOrd="0" destOrd="0" presId="urn:microsoft.com/office/officeart/2018/2/layout/IconCircleList"/>
    <dgm:cxn modelId="{1707A934-548C-4A8B-B322-4506A2B0DBFB}" type="presParOf" srcId="{CF099F54-2E4D-4D73-8C51-B6BE9E09634E}" destId="{86B0B19F-0691-4EDF-AE86-F229D89BFDC2}" srcOrd="1" destOrd="0" presId="urn:microsoft.com/office/officeart/2018/2/layout/IconCircleList"/>
    <dgm:cxn modelId="{56872B68-D0F1-4720-AE7C-CA290DBBB428}" type="presParOf" srcId="{CF099F54-2E4D-4D73-8C51-B6BE9E09634E}" destId="{9A3E54D7-CE5E-41BA-9C31-ABB4EC9CEA31}" srcOrd="2" destOrd="0" presId="urn:microsoft.com/office/officeart/2018/2/layout/IconCircleList"/>
    <dgm:cxn modelId="{A0723805-E530-46E3-8B49-817DB5AA786F}" type="presParOf" srcId="{CF099F54-2E4D-4D73-8C51-B6BE9E09634E}" destId="{8C304010-059D-4EAE-BE7B-68A50562A11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19F6B35-2CAC-4385-AB88-AB1B2D42784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277481-BFF5-4285-B8EF-25B4DAF83B32}">
      <dgm:prSet/>
      <dgm:spPr/>
      <dgm:t>
        <a:bodyPr/>
        <a:lstStyle/>
        <a:p>
          <a:pPr>
            <a:lnSpc>
              <a:spcPct val="100000"/>
            </a:lnSpc>
            <a:defRPr cap="all"/>
          </a:pPr>
          <a:r>
            <a:rPr lang="en-US" b="1" dirty="0"/>
            <a:t>Security system</a:t>
          </a:r>
        </a:p>
      </dgm:t>
    </dgm:pt>
    <dgm:pt modelId="{5D65FC98-7E05-4853-BBBF-EF4B304DD8AB}" type="parTrans" cxnId="{EF378379-20DD-481E-B250-0C89EE787A17}">
      <dgm:prSet/>
      <dgm:spPr/>
      <dgm:t>
        <a:bodyPr/>
        <a:lstStyle/>
        <a:p>
          <a:endParaRPr lang="en-US"/>
        </a:p>
      </dgm:t>
    </dgm:pt>
    <dgm:pt modelId="{08AE4523-61C1-49E5-A9A4-9B4063C63482}" type="sibTrans" cxnId="{EF378379-20DD-481E-B250-0C89EE787A17}">
      <dgm:prSet/>
      <dgm:spPr/>
      <dgm:t>
        <a:bodyPr/>
        <a:lstStyle/>
        <a:p>
          <a:endParaRPr lang="en-US"/>
        </a:p>
      </dgm:t>
    </dgm:pt>
    <dgm:pt modelId="{0514D614-5C94-4957-A13C-91722C4E5B7E}">
      <dgm:prSet/>
      <dgm:spPr/>
      <dgm:t>
        <a:bodyPr/>
        <a:lstStyle/>
        <a:p>
          <a:pPr>
            <a:lnSpc>
              <a:spcPct val="100000"/>
            </a:lnSpc>
            <a:defRPr cap="all"/>
          </a:pPr>
          <a:r>
            <a:rPr lang="en-US" b="1" dirty="0"/>
            <a:t>Rating System</a:t>
          </a:r>
        </a:p>
      </dgm:t>
    </dgm:pt>
    <dgm:pt modelId="{913C5B07-061F-432C-8CC8-BE757839B12D}" type="parTrans" cxnId="{735131C4-3D71-4DF7-99B4-48D21E56F59D}">
      <dgm:prSet/>
      <dgm:spPr/>
      <dgm:t>
        <a:bodyPr/>
        <a:lstStyle/>
        <a:p>
          <a:endParaRPr lang="en-US"/>
        </a:p>
      </dgm:t>
    </dgm:pt>
    <dgm:pt modelId="{40250307-85D2-4B35-8B84-A8CCE17184DE}" type="sibTrans" cxnId="{735131C4-3D71-4DF7-99B4-48D21E56F59D}">
      <dgm:prSet/>
      <dgm:spPr/>
      <dgm:t>
        <a:bodyPr/>
        <a:lstStyle/>
        <a:p>
          <a:endParaRPr lang="en-US"/>
        </a:p>
      </dgm:t>
    </dgm:pt>
    <dgm:pt modelId="{882C1000-F337-4243-9092-4B99F629732C}">
      <dgm:prSet custT="1"/>
      <dgm:spPr/>
      <dgm:t>
        <a:bodyPr/>
        <a:lstStyle/>
        <a:p>
          <a:pPr marL="0" lvl="0" indent="0" algn="ctr" defTabSz="800100">
            <a:lnSpc>
              <a:spcPct val="100000"/>
            </a:lnSpc>
            <a:spcBef>
              <a:spcPct val="0"/>
            </a:spcBef>
            <a:spcAft>
              <a:spcPct val="35000"/>
            </a:spcAft>
            <a:buNone/>
            <a:defRPr cap="all"/>
          </a:pPr>
          <a:r>
            <a:rPr lang="en-US" sz="1800" b="1" kern="1200" cap="all" dirty="0">
              <a:solidFill>
                <a:prstClr val="black">
                  <a:hueOff val="0"/>
                  <a:satOff val="0"/>
                  <a:lumOff val="0"/>
                  <a:alphaOff val="0"/>
                </a:prstClr>
              </a:solidFill>
              <a:latin typeface="Avenir Next LT Pro"/>
              <a:ea typeface="+mn-ea"/>
              <a:cs typeface="+mn-cs"/>
            </a:rPr>
            <a:t>Organization request</a:t>
          </a:r>
        </a:p>
      </dgm:t>
    </dgm:pt>
    <dgm:pt modelId="{3423E695-D38A-4974-AB8F-EF837C3CE3DE}" type="parTrans" cxnId="{43E9AF7E-ED24-4F6B-B327-881C1670FF5C}">
      <dgm:prSet/>
      <dgm:spPr/>
      <dgm:t>
        <a:bodyPr/>
        <a:lstStyle/>
        <a:p>
          <a:endParaRPr lang="en-US"/>
        </a:p>
      </dgm:t>
    </dgm:pt>
    <dgm:pt modelId="{CEBF7618-DF1D-4D49-810B-4CB3F7A9AB9B}" type="sibTrans" cxnId="{43E9AF7E-ED24-4F6B-B327-881C1670FF5C}">
      <dgm:prSet/>
      <dgm:spPr/>
      <dgm:t>
        <a:bodyPr/>
        <a:lstStyle/>
        <a:p>
          <a:endParaRPr lang="en-US"/>
        </a:p>
      </dgm:t>
    </dgm:pt>
    <dgm:pt modelId="{AC7CC038-D6F8-4977-A3B6-1871B72BFE4A}" type="pres">
      <dgm:prSet presAssocID="{D19F6B35-2CAC-4385-AB88-AB1B2D42784C}" presName="root" presStyleCnt="0">
        <dgm:presLayoutVars>
          <dgm:dir/>
          <dgm:resizeHandles val="exact"/>
        </dgm:presLayoutVars>
      </dgm:prSet>
      <dgm:spPr/>
      <dgm:t>
        <a:bodyPr/>
        <a:lstStyle/>
        <a:p>
          <a:endParaRPr lang="en-US"/>
        </a:p>
      </dgm:t>
    </dgm:pt>
    <dgm:pt modelId="{CDAE78D9-2AC6-4DAD-91C7-E7E19678C9A4}" type="pres">
      <dgm:prSet presAssocID="{41277481-BFF5-4285-B8EF-25B4DAF83B32}" presName="compNode" presStyleCnt="0"/>
      <dgm:spPr/>
    </dgm:pt>
    <dgm:pt modelId="{18F33E13-0236-493B-B6CA-0B330691CC08}" type="pres">
      <dgm:prSet presAssocID="{41277481-BFF5-4285-B8EF-25B4DAF83B32}" presName="iconBgRect" presStyleLbl="bgShp" presStyleIdx="0" presStyleCnt="3"/>
      <dgm:spPr>
        <a:solidFill>
          <a:srgbClr val="2E455C"/>
        </a:solidFill>
      </dgm:spPr>
    </dgm:pt>
    <dgm:pt modelId="{5C4278C1-8CD7-4EAD-9668-769EB05BDBE6}" type="pres">
      <dgm:prSet presAssocID="{41277481-BFF5-4285-B8EF-25B4DAF83B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US"/>
        </a:p>
      </dgm:t>
      <dgm:extLst>
        <a:ext uri="{E40237B7-FDA0-4F09-8148-C483321AD2D9}">
          <dgm14:cNvPr xmlns:dgm14="http://schemas.microsoft.com/office/drawing/2010/diagram" id="0" name="" descr="Lock"/>
        </a:ext>
      </dgm:extLst>
    </dgm:pt>
    <dgm:pt modelId="{27C0CBC3-A55C-4909-A0D4-B406AC47B73F}" type="pres">
      <dgm:prSet presAssocID="{41277481-BFF5-4285-B8EF-25B4DAF83B32}" presName="spaceRect" presStyleCnt="0"/>
      <dgm:spPr/>
    </dgm:pt>
    <dgm:pt modelId="{0483DC82-29B4-45AC-9EF3-9B124C6C8D7D}" type="pres">
      <dgm:prSet presAssocID="{41277481-BFF5-4285-B8EF-25B4DAF83B32}" presName="textRect" presStyleLbl="revTx" presStyleIdx="0" presStyleCnt="3">
        <dgm:presLayoutVars>
          <dgm:chMax val="1"/>
          <dgm:chPref val="1"/>
        </dgm:presLayoutVars>
      </dgm:prSet>
      <dgm:spPr/>
      <dgm:t>
        <a:bodyPr/>
        <a:lstStyle/>
        <a:p>
          <a:endParaRPr lang="en-US"/>
        </a:p>
      </dgm:t>
    </dgm:pt>
    <dgm:pt modelId="{C1A118E9-6278-4B85-873D-AF2ABEADC8E8}" type="pres">
      <dgm:prSet presAssocID="{08AE4523-61C1-49E5-A9A4-9B4063C63482}" presName="sibTrans" presStyleCnt="0"/>
      <dgm:spPr/>
    </dgm:pt>
    <dgm:pt modelId="{AA52F273-B4A1-442D-99F6-5A3E6885DFFA}" type="pres">
      <dgm:prSet presAssocID="{0514D614-5C94-4957-A13C-91722C4E5B7E}" presName="compNode" presStyleCnt="0"/>
      <dgm:spPr/>
    </dgm:pt>
    <dgm:pt modelId="{D45DE607-69B1-42D0-BF8C-8012961D2069}" type="pres">
      <dgm:prSet presAssocID="{0514D614-5C94-4957-A13C-91722C4E5B7E}" presName="iconBgRect" presStyleLbl="bgShp" presStyleIdx="1" presStyleCnt="3"/>
      <dgm:spPr>
        <a:solidFill>
          <a:srgbClr val="2E455C"/>
        </a:solidFill>
      </dgm:spPr>
    </dgm:pt>
    <dgm:pt modelId="{F07AE5B8-EF69-4278-8559-7B3419F5C619}" type="pres">
      <dgm:prSet presAssocID="{0514D614-5C94-4957-A13C-91722C4E5B7E}"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US"/>
        </a:p>
      </dgm:t>
      <dgm:extLst>
        <a:ext uri="{E40237B7-FDA0-4F09-8148-C483321AD2D9}">
          <dgm14:cNvPr xmlns:dgm14="http://schemas.microsoft.com/office/drawing/2010/diagram" id="0" name="" descr="Checkmark"/>
        </a:ext>
      </dgm:extLst>
    </dgm:pt>
    <dgm:pt modelId="{F6BBE71C-C589-45CD-AE84-882637F38BB7}" type="pres">
      <dgm:prSet presAssocID="{0514D614-5C94-4957-A13C-91722C4E5B7E}" presName="spaceRect" presStyleCnt="0"/>
      <dgm:spPr/>
    </dgm:pt>
    <dgm:pt modelId="{06FD77DC-E102-4927-9480-D6F2C0D1FFFF}" type="pres">
      <dgm:prSet presAssocID="{0514D614-5C94-4957-A13C-91722C4E5B7E}" presName="textRect" presStyleLbl="revTx" presStyleIdx="1" presStyleCnt="3">
        <dgm:presLayoutVars>
          <dgm:chMax val="1"/>
          <dgm:chPref val="1"/>
        </dgm:presLayoutVars>
      </dgm:prSet>
      <dgm:spPr/>
      <dgm:t>
        <a:bodyPr/>
        <a:lstStyle/>
        <a:p>
          <a:endParaRPr lang="en-US"/>
        </a:p>
      </dgm:t>
    </dgm:pt>
    <dgm:pt modelId="{8531BE44-788C-4DBF-8C71-883DD8BF5E0E}" type="pres">
      <dgm:prSet presAssocID="{40250307-85D2-4B35-8B84-A8CCE17184DE}" presName="sibTrans" presStyleCnt="0"/>
      <dgm:spPr/>
    </dgm:pt>
    <dgm:pt modelId="{A5E1DE45-84CB-4C03-A5EF-59F96423C70D}" type="pres">
      <dgm:prSet presAssocID="{882C1000-F337-4243-9092-4B99F629732C}" presName="compNode" presStyleCnt="0"/>
      <dgm:spPr/>
    </dgm:pt>
    <dgm:pt modelId="{0E3F43E7-5753-4A1C-87BF-8C2CCA85E2C5}" type="pres">
      <dgm:prSet presAssocID="{882C1000-F337-4243-9092-4B99F629732C}" presName="iconBgRect" presStyleLbl="bgShp" presStyleIdx="2" presStyleCnt="3"/>
      <dgm:spPr>
        <a:solidFill>
          <a:srgbClr val="2E455C"/>
        </a:solidFill>
      </dgm:spPr>
    </dgm:pt>
    <dgm:pt modelId="{77471968-1A8D-4BF1-B876-CCDC5945C34D}" type="pres">
      <dgm:prSet presAssocID="{882C1000-F337-4243-9092-4B99F629732C}"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dgm:spPr>
      <dgm:t>
        <a:bodyPr/>
        <a:lstStyle/>
        <a:p>
          <a:endParaRPr lang="en-US"/>
        </a:p>
      </dgm:t>
      <dgm:extLst>
        <a:ext uri="{E40237B7-FDA0-4F09-8148-C483321AD2D9}">
          <dgm14:cNvPr xmlns:dgm14="http://schemas.microsoft.com/office/drawing/2010/diagram" id="0" name="" descr="City outline"/>
        </a:ext>
      </dgm:extLst>
    </dgm:pt>
    <dgm:pt modelId="{AF3E2326-F704-49B6-A600-AC64665A8E63}" type="pres">
      <dgm:prSet presAssocID="{882C1000-F337-4243-9092-4B99F629732C}" presName="spaceRect" presStyleCnt="0"/>
      <dgm:spPr/>
    </dgm:pt>
    <dgm:pt modelId="{BEC21CFE-DD00-4E6B-9E12-5E9595AAC7FF}" type="pres">
      <dgm:prSet presAssocID="{882C1000-F337-4243-9092-4B99F629732C}" presName="textRect" presStyleLbl="revTx" presStyleIdx="2" presStyleCnt="3" custScaleX="130463">
        <dgm:presLayoutVars>
          <dgm:chMax val="1"/>
          <dgm:chPref val="1"/>
        </dgm:presLayoutVars>
      </dgm:prSet>
      <dgm:spPr/>
      <dgm:t>
        <a:bodyPr/>
        <a:lstStyle/>
        <a:p>
          <a:endParaRPr lang="en-US"/>
        </a:p>
      </dgm:t>
    </dgm:pt>
  </dgm:ptLst>
  <dgm:cxnLst>
    <dgm:cxn modelId="{43E9AF7E-ED24-4F6B-B327-881C1670FF5C}" srcId="{D19F6B35-2CAC-4385-AB88-AB1B2D42784C}" destId="{882C1000-F337-4243-9092-4B99F629732C}" srcOrd="2" destOrd="0" parTransId="{3423E695-D38A-4974-AB8F-EF837C3CE3DE}" sibTransId="{CEBF7618-DF1D-4D49-810B-4CB3F7A9AB9B}"/>
    <dgm:cxn modelId="{64F048C8-F088-4FA0-BB22-6B642B185C89}" type="presOf" srcId="{882C1000-F337-4243-9092-4B99F629732C}" destId="{BEC21CFE-DD00-4E6B-9E12-5E9595AAC7FF}" srcOrd="0" destOrd="0" presId="urn:microsoft.com/office/officeart/2018/5/layout/IconCircleLabelList"/>
    <dgm:cxn modelId="{EF378379-20DD-481E-B250-0C89EE787A17}" srcId="{D19F6B35-2CAC-4385-AB88-AB1B2D42784C}" destId="{41277481-BFF5-4285-B8EF-25B4DAF83B32}" srcOrd="0" destOrd="0" parTransId="{5D65FC98-7E05-4853-BBBF-EF4B304DD8AB}" sibTransId="{08AE4523-61C1-49E5-A9A4-9B4063C63482}"/>
    <dgm:cxn modelId="{735131C4-3D71-4DF7-99B4-48D21E56F59D}" srcId="{D19F6B35-2CAC-4385-AB88-AB1B2D42784C}" destId="{0514D614-5C94-4957-A13C-91722C4E5B7E}" srcOrd="1" destOrd="0" parTransId="{913C5B07-061F-432C-8CC8-BE757839B12D}" sibTransId="{40250307-85D2-4B35-8B84-A8CCE17184DE}"/>
    <dgm:cxn modelId="{A6E06813-73AE-4FE6-8684-ADC40C25BF8C}" type="presOf" srcId="{0514D614-5C94-4957-A13C-91722C4E5B7E}" destId="{06FD77DC-E102-4927-9480-D6F2C0D1FFFF}" srcOrd="0" destOrd="0" presId="urn:microsoft.com/office/officeart/2018/5/layout/IconCircleLabelList"/>
    <dgm:cxn modelId="{DCEA44FE-6847-4429-AB8C-051269ED96ED}" type="presOf" srcId="{D19F6B35-2CAC-4385-AB88-AB1B2D42784C}" destId="{AC7CC038-D6F8-4977-A3B6-1871B72BFE4A}" srcOrd="0" destOrd="0" presId="urn:microsoft.com/office/officeart/2018/5/layout/IconCircleLabelList"/>
    <dgm:cxn modelId="{0DA70CBD-2A88-4183-8D34-38DCE54847A0}" type="presOf" srcId="{41277481-BFF5-4285-B8EF-25B4DAF83B32}" destId="{0483DC82-29B4-45AC-9EF3-9B124C6C8D7D}" srcOrd="0" destOrd="0" presId="urn:microsoft.com/office/officeart/2018/5/layout/IconCircleLabelList"/>
    <dgm:cxn modelId="{D210310B-F663-46C5-A9BF-E07B9C3E8E59}" type="presParOf" srcId="{AC7CC038-D6F8-4977-A3B6-1871B72BFE4A}" destId="{CDAE78D9-2AC6-4DAD-91C7-E7E19678C9A4}" srcOrd="0" destOrd="0" presId="urn:microsoft.com/office/officeart/2018/5/layout/IconCircleLabelList"/>
    <dgm:cxn modelId="{257AE132-3BB6-42C4-A99B-A1DBFFBE1109}" type="presParOf" srcId="{CDAE78D9-2AC6-4DAD-91C7-E7E19678C9A4}" destId="{18F33E13-0236-493B-B6CA-0B330691CC08}" srcOrd="0" destOrd="0" presId="urn:microsoft.com/office/officeart/2018/5/layout/IconCircleLabelList"/>
    <dgm:cxn modelId="{CCC31C50-B185-4774-AEBA-22D3AA5A4A18}" type="presParOf" srcId="{CDAE78D9-2AC6-4DAD-91C7-E7E19678C9A4}" destId="{5C4278C1-8CD7-4EAD-9668-769EB05BDBE6}" srcOrd="1" destOrd="0" presId="urn:microsoft.com/office/officeart/2018/5/layout/IconCircleLabelList"/>
    <dgm:cxn modelId="{73616B3F-939D-4EC7-A855-96BAFEBE2F66}" type="presParOf" srcId="{CDAE78D9-2AC6-4DAD-91C7-E7E19678C9A4}" destId="{27C0CBC3-A55C-4909-A0D4-B406AC47B73F}" srcOrd="2" destOrd="0" presId="urn:microsoft.com/office/officeart/2018/5/layout/IconCircleLabelList"/>
    <dgm:cxn modelId="{C764D923-74FE-47AF-8BD6-0A9D7AFBAF23}" type="presParOf" srcId="{CDAE78D9-2AC6-4DAD-91C7-E7E19678C9A4}" destId="{0483DC82-29B4-45AC-9EF3-9B124C6C8D7D}" srcOrd="3" destOrd="0" presId="urn:microsoft.com/office/officeart/2018/5/layout/IconCircleLabelList"/>
    <dgm:cxn modelId="{945F37A2-8607-40B2-B64A-46DA665D1917}" type="presParOf" srcId="{AC7CC038-D6F8-4977-A3B6-1871B72BFE4A}" destId="{C1A118E9-6278-4B85-873D-AF2ABEADC8E8}" srcOrd="1" destOrd="0" presId="urn:microsoft.com/office/officeart/2018/5/layout/IconCircleLabelList"/>
    <dgm:cxn modelId="{A7326B33-B927-4E09-81DE-47E8FA60E80D}" type="presParOf" srcId="{AC7CC038-D6F8-4977-A3B6-1871B72BFE4A}" destId="{AA52F273-B4A1-442D-99F6-5A3E6885DFFA}" srcOrd="2" destOrd="0" presId="urn:microsoft.com/office/officeart/2018/5/layout/IconCircleLabelList"/>
    <dgm:cxn modelId="{174DFD68-A00A-449F-A5C7-EBAD45100421}" type="presParOf" srcId="{AA52F273-B4A1-442D-99F6-5A3E6885DFFA}" destId="{D45DE607-69B1-42D0-BF8C-8012961D2069}" srcOrd="0" destOrd="0" presId="urn:microsoft.com/office/officeart/2018/5/layout/IconCircleLabelList"/>
    <dgm:cxn modelId="{6B079B46-98A0-4979-9C0B-2C749BB62255}" type="presParOf" srcId="{AA52F273-B4A1-442D-99F6-5A3E6885DFFA}" destId="{F07AE5B8-EF69-4278-8559-7B3419F5C619}" srcOrd="1" destOrd="0" presId="urn:microsoft.com/office/officeart/2018/5/layout/IconCircleLabelList"/>
    <dgm:cxn modelId="{75F63622-C9FC-4A40-B619-F30449C4B6DC}" type="presParOf" srcId="{AA52F273-B4A1-442D-99F6-5A3E6885DFFA}" destId="{F6BBE71C-C589-45CD-AE84-882637F38BB7}" srcOrd="2" destOrd="0" presId="urn:microsoft.com/office/officeart/2018/5/layout/IconCircleLabelList"/>
    <dgm:cxn modelId="{6D1A02E4-5B25-4FAA-8634-2DEEE6120A27}" type="presParOf" srcId="{AA52F273-B4A1-442D-99F6-5A3E6885DFFA}" destId="{06FD77DC-E102-4927-9480-D6F2C0D1FFFF}" srcOrd="3" destOrd="0" presId="urn:microsoft.com/office/officeart/2018/5/layout/IconCircleLabelList"/>
    <dgm:cxn modelId="{D3D39D5C-EEF9-4290-8321-8F5751F1C732}" type="presParOf" srcId="{AC7CC038-D6F8-4977-A3B6-1871B72BFE4A}" destId="{8531BE44-788C-4DBF-8C71-883DD8BF5E0E}" srcOrd="3" destOrd="0" presId="urn:microsoft.com/office/officeart/2018/5/layout/IconCircleLabelList"/>
    <dgm:cxn modelId="{A93E22FA-5FCF-4977-8938-D40C8CAA7155}" type="presParOf" srcId="{AC7CC038-D6F8-4977-A3B6-1871B72BFE4A}" destId="{A5E1DE45-84CB-4C03-A5EF-59F96423C70D}" srcOrd="4" destOrd="0" presId="urn:microsoft.com/office/officeart/2018/5/layout/IconCircleLabelList"/>
    <dgm:cxn modelId="{0875A289-3C0E-4335-A54E-9BA006998997}" type="presParOf" srcId="{A5E1DE45-84CB-4C03-A5EF-59F96423C70D}" destId="{0E3F43E7-5753-4A1C-87BF-8C2CCA85E2C5}" srcOrd="0" destOrd="0" presId="urn:microsoft.com/office/officeart/2018/5/layout/IconCircleLabelList"/>
    <dgm:cxn modelId="{24AA759A-DC98-4D65-9B47-BFA46C136432}" type="presParOf" srcId="{A5E1DE45-84CB-4C03-A5EF-59F96423C70D}" destId="{77471968-1A8D-4BF1-B876-CCDC5945C34D}" srcOrd="1" destOrd="0" presId="urn:microsoft.com/office/officeart/2018/5/layout/IconCircleLabelList"/>
    <dgm:cxn modelId="{86FADC68-1FEB-4888-AD41-2D700FB80D55}" type="presParOf" srcId="{A5E1DE45-84CB-4C03-A5EF-59F96423C70D}" destId="{AF3E2326-F704-49B6-A600-AC64665A8E63}" srcOrd="2" destOrd="0" presId="urn:microsoft.com/office/officeart/2018/5/layout/IconCircleLabelList"/>
    <dgm:cxn modelId="{BCC2B17A-556F-4170-940D-A5F81E8998D6}" type="presParOf" srcId="{A5E1DE45-84CB-4C03-A5EF-59F96423C70D}" destId="{BEC21CFE-DD00-4E6B-9E12-5E9595AAC7F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A5937-480A-458C-B36E-D37D3AE798F6}"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32FCCB1D-4FEC-4D2F-9B97-70813D7A9EB6}">
      <dgm:prSet/>
      <dgm:spPr/>
      <dgm:t>
        <a:bodyPr/>
        <a:lstStyle/>
        <a:p>
          <a:pPr>
            <a:lnSpc>
              <a:spcPct val="100000"/>
            </a:lnSpc>
          </a:pPr>
          <a:r>
            <a:rPr lang="en-US" b="1" dirty="0"/>
            <a:t>Database. </a:t>
          </a:r>
          <a:endParaRPr lang="en-US" dirty="0"/>
        </a:p>
      </dgm:t>
    </dgm:pt>
    <dgm:pt modelId="{65A2B622-14E7-47C8-9FAB-E0B4CD868D27}" type="parTrans" cxnId="{B24B8560-8CC9-437D-9A33-1BAEF9AF1057}">
      <dgm:prSet/>
      <dgm:spPr/>
      <dgm:t>
        <a:bodyPr/>
        <a:lstStyle/>
        <a:p>
          <a:endParaRPr lang="en-US"/>
        </a:p>
      </dgm:t>
    </dgm:pt>
    <dgm:pt modelId="{DEF04162-663A-4EE0-B244-0BBF52973FFC}" type="sibTrans" cxnId="{B24B8560-8CC9-437D-9A33-1BAEF9AF1057}">
      <dgm:prSet/>
      <dgm:spPr/>
      <dgm:t>
        <a:bodyPr/>
        <a:lstStyle/>
        <a:p>
          <a:pPr>
            <a:lnSpc>
              <a:spcPct val="100000"/>
            </a:lnSpc>
          </a:pPr>
          <a:endParaRPr lang="en-US"/>
        </a:p>
      </dgm:t>
    </dgm:pt>
    <dgm:pt modelId="{B4A65B19-8546-4568-8554-456E504C533E}">
      <dgm:prSet/>
      <dgm:spPr/>
      <dgm:t>
        <a:bodyPr/>
        <a:lstStyle/>
        <a:p>
          <a:pPr>
            <a:lnSpc>
              <a:spcPct val="100000"/>
            </a:lnSpc>
          </a:pPr>
          <a:r>
            <a:rPr lang="en-US" b="1"/>
            <a:t>Friendly user interface. </a:t>
          </a:r>
          <a:endParaRPr lang="en-US"/>
        </a:p>
      </dgm:t>
    </dgm:pt>
    <dgm:pt modelId="{2607E07E-2A56-4B92-B700-05737EBC0665}" type="parTrans" cxnId="{C8D27FFA-F1E4-4382-9E1A-ACA2276FBB4D}">
      <dgm:prSet/>
      <dgm:spPr/>
      <dgm:t>
        <a:bodyPr/>
        <a:lstStyle/>
        <a:p>
          <a:endParaRPr lang="en-US"/>
        </a:p>
      </dgm:t>
    </dgm:pt>
    <dgm:pt modelId="{46C01CE5-CDA2-4BAE-BC8A-0DD81E8DDCA4}" type="sibTrans" cxnId="{C8D27FFA-F1E4-4382-9E1A-ACA2276FBB4D}">
      <dgm:prSet/>
      <dgm:spPr/>
      <dgm:t>
        <a:bodyPr/>
        <a:lstStyle/>
        <a:p>
          <a:pPr>
            <a:lnSpc>
              <a:spcPct val="100000"/>
            </a:lnSpc>
          </a:pPr>
          <a:endParaRPr lang="en-US"/>
        </a:p>
      </dgm:t>
    </dgm:pt>
    <dgm:pt modelId="{4803A0C8-54C0-45A7-A676-F7E87C50ED65}">
      <dgm:prSet/>
      <dgm:spPr/>
      <dgm:t>
        <a:bodyPr/>
        <a:lstStyle/>
        <a:p>
          <a:pPr>
            <a:lnSpc>
              <a:spcPct val="100000"/>
            </a:lnSpc>
          </a:pPr>
          <a:r>
            <a:rPr lang="en-US" b="1"/>
            <a:t>Administrator interface.</a:t>
          </a:r>
          <a:endParaRPr lang="en-US"/>
        </a:p>
      </dgm:t>
    </dgm:pt>
    <dgm:pt modelId="{E3B8004A-DC82-43AA-98B8-B6100C67D4A4}" type="parTrans" cxnId="{DA8DE3C8-DEBC-4FC3-BBCB-6005178587D7}">
      <dgm:prSet/>
      <dgm:spPr/>
      <dgm:t>
        <a:bodyPr/>
        <a:lstStyle/>
        <a:p>
          <a:endParaRPr lang="en-US"/>
        </a:p>
      </dgm:t>
    </dgm:pt>
    <dgm:pt modelId="{67A40C7B-2D33-48F8-87D4-C766C337B78D}" type="sibTrans" cxnId="{DA8DE3C8-DEBC-4FC3-BBCB-6005178587D7}">
      <dgm:prSet/>
      <dgm:spPr/>
      <dgm:t>
        <a:bodyPr/>
        <a:lstStyle/>
        <a:p>
          <a:pPr>
            <a:lnSpc>
              <a:spcPct val="100000"/>
            </a:lnSpc>
          </a:pPr>
          <a:endParaRPr lang="en-US"/>
        </a:p>
      </dgm:t>
    </dgm:pt>
    <dgm:pt modelId="{3A895336-40EE-4053-BCA4-C26DAF7251BD}">
      <dgm:prSet/>
      <dgm:spPr/>
      <dgm:t>
        <a:bodyPr/>
        <a:lstStyle/>
        <a:p>
          <a:pPr>
            <a:lnSpc>
              <a:spcPct val="100000"/>
            </a:lnSpc>
          </a:pPr>
          <a:r>
            <a:rPr lang="en-US" b="1"/>
            <a:t>Face recognition</a:t>
          </a:r>
          <a:endParaRPr lang="en-US"/>
        </a:p>
      </dgm:t>
    </dgm:pt>
    <dgm:pt modelId="{85E89492-82FE-4A93-A932-FEC17D1CC9D5}" type="parTrans" cxnId="{1B78C8AA-4840-49FB-B17E-B95A168B5A13}">
      <dgm:prSet/>
      <dgm:spPr/>
      <dgm:t>
        <a:bodyPr/>
        <a:lstStyle/>
        <a:p>
          <a:endParaRPr lang="en-US"/>
        </a:p>
      </dgm:t>
    </dgm:pt>
    <dgm:pt modelId="{5495F012-6039-4176-B893-2A1E4B64DE9A}" type="sibTrans" cxnId="{1B78C8AA-4840-49FB-B17E-B95A168B5A13}">
      <dgm:prSet/>
      <dgm:spPr/>
      <dgm:t>
        <a:bodyPr/>
        <a:lstStyle/>
        <a:p>
          <a:endParaRPr lang="en-US"/>
        </a:p>
      </dgm:t>
    </dgm:pt>
    <dgm:pt modelId="{C2564D56-23D1-42FB-A362-D1F2A7BC53B6}" type="pres">
      <dgm:prSet presAssocID="{557A5937-480A-458C-B36E-D37D3AE798F6}" presName="root" presStyleCnt="0">
        <dgm:presLayoutVars>
          <dgm:dir/>
          <dgm:resizeHandles val="exact"/>
        </dgm:presLayoutVars>
      </dgm:prSet>
      <dgm:spPr/>
      <dgm:t>
        <a:bodyPr/>
        <a:lstStyle/>
        <a:p>
          <a:endParaRPr lang="en-US"/>
        </a:p>
      </dgm:t>
    </dgm:pt>
    <dgm:pt modelId="{F5580C7A-145A-4526-A3E7-22607E4CC689}" type="pres">
      <dgm:prSet presAssocID="{557A5937-480A-458C-B36E-D37D3AE798F6}" presName="container" presStyleCnt="0">
        <dgm:presLayoutVars>
          <dgm:dir/>
          <dgm:resizeHandles val="exact"/>
        </dgm:presLayoutVars>
      </dgm:prSet>
      <dgm:spPr/>
    </dgm:pt>
    <dgm:pt modelId="{B34A1F31-91D0-4868-AA5F-BE64E0B63062}" type="pres">
      <dgm:prSet presAssocID="{B4A65B19-8546-4568-8554-456E504C533E}" presName="compNode" presStyleCnt="0"/>
      <dgm:spPr/>
    </dgm:pt>
    <dgm:pt modelId="{AC509B09-2F35-4097-9234-86CA3DAFD71E}" type="pres">
      <dgm:prSet presAssocID="{B4A65B19-8546-4568-8554-456E504C533E}" presName="iconBgRect" presStyleLbl="bgShp" presStyleIdx="0" presStyleCnt="4"/>
      <dgm:spPr>
        <a:solidFill>
          <a:srgbClr val="2E455C"/>
        </a:solidFill>
      </dgm:spPr>
    </dgm:pt>
    <dgm:pt modelId="{97CD4023-B417-44B9-AB0C-1714328272C6}" type="pres">
      <dgm:prSet presAssocID="{B4A65B19-8546-4568-8554-456E504C533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eb Design"/>
        </a:ext>
      </dgm:extLst>
    </dgm:pt>
    <dgm:pt modelId="{64C3F734-170E-4145-9F05-0669CCA64BF2}" type="pres">
      <dgm:prSet presAssocID="{B4A65B19-8546-4568-8554-456E504C533E}" presName="spaceRect" presStyleCnt="0"/>
      <dgm:spPr/>
    </dgm:pt>
    <dgm:pt modelId="{AD2DDD8C-DB51-4B0F-86A3-1921DB34564B}" type="pres">
      <dgm:prSet presAssocID="{B4A65B19-8546-4568-8554-456E504C533E}" presName="textRect" presStyleLbl="revTx" presStyleIdx="0" presStyleCnt="4">
        <dgm:presLayoutVars>
          <dgm:chMax val="1"/>
          <dgm:chPref val="1"/>
        </dgm:presLayoutVars>
      </dgm:prSet>
      <dgm:spPr/>
      <dgm:t>
        <a:bodyPr/>
        <a:lstStyle/>
        <a:p>
          <a:endParaRPr lang="en-US"/>
        </a:p>
      </dgm:t>
    </dgm:pt>
    <dgm:pt modelId="{2A4B2CA7-24AD-4083-A067-936A3699CED6}" type="pres">
      <dgm:prSet presAssocID="{46C01CE5-CDA2-4BAE-BC8A-0DD81E8DDCA4}" presName="sibTrans" presStyleLbl="sibTrans2D1" presStyleIdx="0" presStyleCnt="0"/>
      <dgm:spPr/>
      <dgm:t>
        <a:bodyPr/>
        <a:lstStyle/>
        <a:p>
          <a:endParaRPr lang="en-US"/>
        </a:p>
      </dgm:t>
    </dgm:pt>
    <dgm:pt modelId="{022985C6-F838-4EC5-804D-2AC4B54BF8E7}" type="pres">
      <dgm:prSet presAssocID="{4803A0C8-54C0-45A7-A676-F7E87C50ED65}" presName="compNode" presStyleCnt="0"/>
      <dgm:spPr/>
    </dgm:pt>
    <dgm:pt modelId="{EEE8EA7E-DC32-4572-A300-EB12D5B9E729}" type="pres">
      <dgm:prSet presAssocID="{4803A0C8-54C0-45A7-A676-F7E87C50ED65}" presName="iconBgRect" presStyleLbl="bgShp" presStyleIdx="1" presStyleCnt="4"/>
      <dgm:spPr>
        <a:solidFill>
          <a:srgbClr val="2E455C"/>
        </a:solidFill>
      </dgm:spPr>
    </dgm:pt>
    <dgm:pt modelId="{329EAFD7-B7EC-4475-9E4F-35B2ED58A684}" type="pres">
      <dgm:prSet presAssocID="{4803A0C8-54C0-45A7-A676-F7E87C50ED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rogrammer"/>
        </a:ext>
      </dgm:extLst>
    </dgm:pt>
    <dgm:pt modelId="{FB72263A-D838-4660-89EF-FF88E1E93F87}" type="pres">
      <dgm:prSet presAssocID="{4803A0C8-54C0-45A7-A676-F7E87C50ED65}" presName="spaceRect" presStyleCnt="0"/>
      <dgm:spPr/>
    </dgm:pt>
    <dgm:pt modelId="{F2BD78C7-A24D-44DF-9257-9A4E8FED5EB8}" type="pres">
      <dgm:prSet presAssocID="{4803A0C8-54C0-45A7-A676-F7E87C50ED65}" presName="textRect" presStyleLbl="revTx" presStyleIdx="1" presStyleCnt="4">
        <dgm:presLayoutVars>
          <dgm:chMax val="1"/>
          <dgm:chPref val="1"/>
        </dgm:presLayoutVars>
      </dgm:prSet>
      <dgm:spPr/>
      <dgm:t>
        <a:bodyPr/>
        <a:lstStyle/>
        <a:p>
          <a:endParaRPr lang="en-US"/>
        </a:p>
      </dgm:t>
    </dgm:pt>
    <dgm:pt modelId="{57EF5C81-2A3D-45A9-B9B5-7A99EC3CEF77}" type="pres">
      <dgm:prSet presAssocID="{67A40C7B-2D33-48F8-87D4-C766C337B78D}" presName="sibTrans" presStyleLbl="sibTrans2D1" presStyleIdx="0" presStyleCnt="0"/>
      <dgm:spPr/>
      <dgm:t>
        <a:bodyPr/>
        <a:lstStyle/>
        <a:p>
          <a:endParaRPr lang="en-US"/>
        </a:p>
      </dgm:t>
    </dgm:pt>
    <dgm:pt modelId="{336CA085-859B-4EF8-8F75-659DE2D9445A}" type="pres">
      <dgm:prSet presAssocID="{32FCCB1D-4FEC-4D2F-9B97-70813D7A9EB6}" presName="compNode" presStyleCnt="0"/>
      <dgm:spPr/>
    </dgm:pt>
    <dgm:pt modelId="{8BEA742D-703B-4D62-9762-37FC15F07ACA}" type="pres">
      <dgm:prSet presAssocID="{32FCCB1D-4FEC-4D2F-9B97-70813D7A9EB6}" presName="iconBgRect" presStyleLbl="bgShp" presStyleIdx="2" presStyleCnt="4"/>
      <dgm:spPr>
        <a:solidFill>
          <a:srgbClr val="2E455C"/>
        </a:solidFill>
      </dgm:spPr>
    </dgm:pt>
    <dgm:pt modelId="{01593D65-6C60-42ED-9E09-97725135E8FB}" type="pres">
      <dgm:prSet presAssocID="{32FCCB1D-4FEC-4D2F-9B97-70813D7A9EB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3D2F2316-CEF3-49C8-8F33-2A0747A8B2F4}" type="pres">
      <dgm:prSet presAssocID="{32FCCB1D-4FEC-4D2F-9B97-70813D7A9EB6}" presName="spaceRect" presStyleCnt="0"/>
      <dgm:spPr/>
    </dgm:pt>
    <dgm:pt modelId="{CA83B3C9-27D2-4E56-BAD1-2AF233DE7CB1}" type="pres">
      <dgm:prSet presAssocID="{32FCCB1D-4FEC-4D2F-9B97-70813D7A9EB6}" presName="textRect" presStyleLbl="revTx" presStyleIdx="2" presStyleCnt="4">
        <dgm:presLayoutVars>
          <dgm:chMax val="1"/>
          <dgm:chPref val="1"/>
        </dgm:presLayoutVars>
      </dgm:prSet>
      <dgm:spPr/>
      <dgm:t>
        <a:bodyPr/>
        <a:lstStyle/>
        <a:p>
          <a:endParaRPr lang="en-US"/>
        </a:p>
      </dgm:t>
    </dgm:pt>
    <dgm:pt modelId="{21CFD2FB-C326-42DD-B63C-5A5E65B28570}" type="pres">
      <dgm:prSet presAssocID="{DEF04162-663A-4EE0-B244-0BBF52973FFC}" presName="sibTrans" presStyleLbl="sibTrans2D1" presStyleIdx="0" presStyleCnt="0"/>
      <dgm:spPr/>
      <dgm:t>
        <a:bodyPr/>
        <a:lstStyle/>
        <a:p>
          <a:endParaRPr lang="en-US"/>
        </a:p>
      </dgm:t>
    </dgm:pt>
    <dgm:pt modelId="{2E50F9C7-3C05-4D4A-AB55-8E3BEB94205B}" type="pres">
      <dgm:prSet presAssocID="{3A895336-40EE-4053-BCA4-C26DAF7251BD}" presName="compNode" presStyleCnt="0"/>
      <dgm:spPr/>
    </dgm:pt>
    <dgm:pt modelId="{FE7E1A24-F6F3-4DAC-BB80-9CF7D31E7D0A}" type="pres">
      <dgm:prSet presAssocID="{3A895336-40EE-4053-BCA4-C26DAF7251BD}" presName="iconBgRect" presStyleLbl="bgShp" presStyleIdx="3" presStyleCnt="4"/>
      <dgm:spPr>
        <a:solidFill>
          <a:srgbClr val="2E455C"/>
        </a:solidFill>
      </dgm:spPr>
    </dgm:pt>
    <dgm:pt modelId="{56F8B4C9-E3E4-442E-883D-310E010E6C6F}" type="pres">
      <dgm:prSet presAssocID="{3A895336-40EE-4053-BCA4-C26DAF7251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B532A1FF-2F0B-4200-8045-0E5BBBB83436}" type="pres">
      <dgm:prSet presAssocID="{3A895336-40EE-4053-BCA4-C26DAF7251BD}" presName="spaceRect" presStyleCnt="0"/>
      <dgm:spPr/>
    </dgm:pt>
    <dgm:pt modelId="{ED48C958-AD3D-4075-8E52-13678384BB3B}" type="pres">
      <dgm:prSet presAssocID="{3A895336-40EE-4053-BCA4-C26DAF7251BD}" presName="textRect" presStyleLbl="revTx" presStyleIdx="3" presStyleCnt="4">
        <dgm:presLayoutVars>
          <dgm:chMax val="1"/>
          <dgm:chPref val="1"/>
        </dgm:presLayoutVars>
      </dgm:prSet>
      <dgm:spPr/>
      <dgm:t>
        <a:bodyPr/>
        <a:lstStyle/>
        <a:p>
          <a:endParaRPr lang="en-US"/>
        </a:p>
      </dgm:t>
    </dgm:pt>
  </dgm:ptLst>
  <dgm:cxnLst>
    <dgm:cxn modelId="{C13DCE4E-D072-4355-9748-C481710A03B2}" type="presOf" srcId="{4803A0C8-54C0-45A7-A676-F7E87C50ED65}" destId="{F2BD78C7-A24D-44DF-9257-9A4E8FED5EB8}" srcOrd="0" destOrd="0" presId="urn:microsoft.com/office/officeart/2018/2/layout/IconCircleList"/>
    <dgm:cxn modelId="{0F4B83A3-30CF-4A23-9218-CE354B021E80}" type="presOf" srcId="{67A40C7B-2D33-48F8-87D4-C766C337B78D}" destId="{57EF5C81-2A3D-45A9-B9B5-7A99EC3CEF77}" srcOrd="0" destOrd="0" presId="urn:microsoft.com/office/officeart/2018/2/layout/IconCircleList"/>
    <dgm:cxn modelId="{C8D27FFA-F1E4-4382-9E1A-ACA2276FBB4D}" srcId="{557A5937-480A-458C-B36E-D37D3AE798F6}" destId="{B4A65B19-8546-4568-8554-456E504C533E}" srcOrd="0" destOrd="0" parTransId="{2607E07E-2A56-4B92-B700-05737EBC0665}" sibTransId="{46C01CE5-CDA2-4BAE-BC8A-0DD81E8DDCA4}"/>
    <dgm:cxn modelId="{DA8DE3C8-DEBC-4FC3-BBCB-6005178587D7}" srcId="{557A5937-480A-458C-B36E-D37D3AE798F6}" destId="{4803A0C8-54C0-45A7-A676-F7E87C50ED65}" srcOrd="1" destOrd="0" parTransId="{E3B8004A-DC82-43AA-98B8-B6100C67D4A4}" sibTransId="{67A40C7B-2D33-48F8-87D4-C766C337B78D}"/>
    <dgm:cxn modelId="{E22ECE85-D108-4334-845D-ED9C8E567EB8}" type="presOf" srcId="{3A895336-40EE-4053-BCA4-C26DAF7251BD}" destId="{ED48C958-AD3D-4075-8E52-13678384BB3B}" srcOrd="0" destOrd="0" presId="urn:microsoft.com/office/officeart/2018/2/layout/IconCircleList"/>
    <dgm:cxn modelId="{1B78C8AA-4840-49FB-B17E-B95A168B5A13}" srcId="{557A5937-480A-458C-B36E-D37D3AE798F6}" destId="{3A895336-40EE-4053-BCA4-C26DAF7251BD}" srcOrd="3" destOrd="0" parTransId="{85E89492-82FE-4A93-A932-FEC17D1CC9D5}" sibTransId="{5495F012-6039-4176-B893-2A1E4B64DE9A}"/>
    <dgm:cxn modelId="{528569C9-BACD-4C20-80E3-D597F4813BB5}" type="presOf" srcId="{DEF04162-663A-4EE0-B244-0BBF52973FFC}" destId="{21CFD2FB-C326-42DD-B63C-5A5E65B28570}" srcOrd="0" destOrd="0" presId="urn:microsoft.com/office/officeart/2018/2/layout/IconCircleList"/>
    <dgm:cxn modelId="{A59479B0-8FE6-40BF-BFB2-904EBAB8CF23}" type="presOf" srcId="{557A5937-480A-458C-B36E-D37D3AE798F6}" destId="{C2564D56-23D1-42FB-A362-D1F2A7BC53B6}" srcOrd="0" destOrd="0" presId="urn:microsoft.com/office/officeart/2018/2/layout/IconCircleList"/>
    <dgm:cxn modelId="{B24B8560-8CC9-437D-9A33-1BAEF9AF1057}" srcId="{557A5937-480A-458C-B36E-D37D3AE798F6}" destId="{32FCCB1D-4FEC-4D2F-9B97-70813D7A9EB6}" srcOrd="2" destOrd="0" parTransId="{65A2B622-14E7-47C8-9FAB-E0B4CD868D27}" sibTransId="{DEF04162-663A-4EE0-B244-0BBF52973FFC}"/>
    <dgm:cxn modelId="{E1F45740-FA86-4C34-B5EE-69AC116E7A06}" type="presOf" srcId="{46C01CE5-CDA2-4BAE-BC8A-0DD81E8DDCA4}" destId="{2A4B2CA7-24AD-4083-A067-936A3699CED6}" srcOrd="0" destOrd="0" presId="urn:microsoft.com/office/officeart/2018/2/layout/IconCircleList"/>
    <dgm:cxn modelId="{4435ED78-C592-407B-9972-2699A09FD9BD}" type="presOf" srcId="{B4A65B19-8546-4568-8554-456E504C533E}" destId="{AD2DDD8C-DB51-4B0F-86A3-1921DB34564B}" srcOrd="0" destOrd="0" presId="urn:microsoft.com/office/officeart/2018/2/layout/IconCircleList"/>
    <dgm:cxn modelId="{345A5DB7-9D3D-44F0-A7E1-E17919447873}" type="presOf" srcId="{32FCCB1D-4FEC-4D2F-9B97-70813D7A9EB6}" destId="{CA83B3C9-27D2-4E56-BAD1-2AF233DE7CB1}" srcOrd="0" destOrd="0" presId="urn:microsoft.com/office/officeart/2018/2/layout/IconCircleList"/>
    <dgm:cxn modelId="{1793F49D-63CF-4684-BABC-B26095A29717}" type="presParOf" srcId="{C2564D56-23D1-42FB-A362-D1F2A7BC53B6}" destId="{F5580C7A-145A-4526-A3E7-22607E4CC689}" srcOrd="0" destOrd="0" presId="urn:microsoft.com/office/officeart/2018/2/layout/IconCircleList"/>
    <dgm:cxn modelId="{3F34D510-9708-45C0-84C8-05278CE41C39}" type="presParOf" srcId="{F5580C7A-145A-4526-A3E7-22607E4CC689}" destId="{B34A1F31-91D0-4868-AA5F-BE64E0B63062}" srcOrd="0" destOrd="0" presId="urn:microsoft.com/office/officeart/2018/2/layout/IconCircleList"/>
    <dgm:cxn modelId="{F480E432-4662-48C5-B2CE-D2721D7D5A65}" type="presParOf" srcId="{B34A1F31-91D0-4868-AA5F-BE64E0B63062}" destId="{AC509B09-2F35-4097-9234-86CA3DAFD71E}" srcOrd="0" destOrd="0" presId="urn:microsoft.com/office/officeart/2018/2/layout/IconCircleList"/>
    <dgm:cxn modelId="{37F9696D-B4D7-4786-BC26-9038A1D18FF5}" type="presParOf" srcId="{B34A1F31-91D0-4868-AA5F-BE64E0B63062}" destId="{97CD4023-B417-44B9-AB0C-1714328272C6}" srcOrd="1" destOrd="0" presId="urn:microsoft.com/office/officeart/2018/2/layout/IconCircleList"/>
    <dgm:cxn modelId="{B9FCEB3E-C172-4A2D-BFA3-83C4D8DA3A5E}" type="presParOf" srcId="{B34A1F31-91D0-4868-AA5F-BE64E0B63062}" destId="{64C3F734-170E-4145-9F05-0669CCA64BF2}" srcOrd="2" destOrd="0" presId="urn:microsoft.com/office/officeart/2018/2/layout/IconCircleList"/>
    <dgm:cxn modelId="{452E6D77-E05B-4E02-A42A-AF96048AC87A}" type="presParOf" srcId="{B34A1F31-91D0-4868-AA5F-BE64E0B63062}" destId="{AD2DDD8C-DB51-4B0F-86A3-1921DB34564B}" srcOrd="3" destOrd="0" presId="urn:microsoft.com/office/officeart/2018/2/layout/IconCircleList"/>
    <dgm:cxn modelId="{AAC216CA-4370-4DC7-944E-ED43B4709D12}" type="presParOf" srcId="{F5580C7A-145A-4526-A3E7-22607E4CC689}" destId="{2A4B2CA7-24AD-4083-A067-936A3699CED6}" srcOrd="1" destOrd="0" presId="urn:microsoft.com/office/officeart/2018/2/layout/IconCircleList"/>
    <dgm:cxn modelId="{7584FDB7-A307-4DF2-94BD-26669B4BF0A6}" type="presParOf" srcId="{F5580C7A-145A-4526-A3E7-22607E4CC689}" destId="{022985C6-F838-4EC5-804D-2AC4B54BF8E7}" srcOrd="2" destOrd="0" presId="urn:microsoft.com/office/officeart/2018/2/layout/IconCircleList"/>
    <dgm:cxn modelId="{CB4AB31E-8AAF-4F6C-9008-38B6FA701F36}" type="presParOf" srcId="{022985C6-F838-4EC5-804D-2AC4B54BF8E7}" destId="{EEE8EA7E-DC32-4572-A300-EB12D5B9E729}" srcOrd="0" destOrd="0" presId="urn:microsoft.com/office/officeart/2018/2/layout/IconCircleList"/>
    <dgm:cxn modelId="{FBB1E6C7-BFE1-4AC1-885B-4BB941F917E5}" type="presParOf" srcId="{022985C6-F838-4EC5-804D-2AC4B54BF8E7}" destId="{329EAFD7-B7EC-4475-9E4F-35B2ED58A684}" srcOrd="1" destOrd="0" presId="urn:microsoft.com/office/officeart/2018/2/layout/IconCircleList"/>
    <dgm:cxn modelId="{268324CB-BE32-4C1F-A148-8897F64D7E36}" type="presParOf" srcId="{022985C6-F838-4EC5-804D-2AC4B54BF8E7}" destId="{FB72263A-D838-4660-89EF-FF88E1E93F87}" srcOrd="2" destOrd="0" presId="urn:microsoft.com/office/officeart/2018/2/layout/IconCircleList"/>
    <dgm:cxn modelId="{8925AB2A-1ECD-4615-8583-DAE4335A2615}" type="presParOf" srcId="{022985C6-F838-4EC5-804D-2AC4B54BF8E7}" destId="{F2BD78C7-A24D-44DF-9257-9A4E8FED5EB8}" srcOrd="3" destOrd="0" presId="urn:microsoft.com/office/officeart/2018/2/layout/IconCircleList"/>
    <dgm:cxn modelId="{B203CBB5-C6F0-47BC-AE3D-41B3CAF2E465}" type="presParOf" srcId="{F5580C7A-145A-4526-A3E7-22607E4CC689}" destId="{57EF5C81-2A3D-45A9-B9B5-7A99EC3CEF77}" srcOrd="3" destOrd="0" presId="urn:microsoft.com/office/officeart/2018/2/layout/IconCircleList"/>
    <dgm:cxn modelId="{085EB7DD-A096-464A-8123-AECDD54DC287}" type="presParOf" srcId="{F5580C7A-145A-4526-A3E7-22607E4CC689}" destId="{336CA085-859B-4EF8-8F75-659DE2D9445A}" srcOrd="4" destOrd="0" presId="urn:microsoft.com/office/officeart/2018/2/layout/IconCircleList"/>
    <dgm:cxn modelId="{70F44609-046C-41F2-928B-57FE7290CB74}" type="presParOf" srcId="{336CA085-859B-4EF8-8F75-659DE2D9445A}" destId="{8BEA742D-703B-4D62-9762-37FC15F07ACA}" srcOrd="0" destOrd="0" presId="urn:microsoft.com/office/officeart/2018/2/layout/IconCircleList"/>
    <dgm:cxn modelId="{E18B27AD-215C-4D32-A682-17CCD0CA1CE0}" type="presParOf" srcId="{336CA085-859B-4EF8-8F75-659DE2D9445A}" destId="{01593D65-6C60-42ED-9E09-97725135E8FB}" srcOrd="1" destOrd="0" presId="urn:microsoft.com/office/officeart/2018/2/layout/IconCircleList"/>
    <dgm:cxn modelId="{8556E082-42D7-4FBA-9477-9E797245158E}" type="presParOf" srcId="{336CA085-859B-4EF8-8F75-659DE2D9445A}" destId="{3D2F2316-CEF3-49C8-8F33-2A0747A8B2F4}" srcOrd="2" destOrd="0" presId="urn:microsoft.com/office/officeart/2018/2/layout/IconCircleList"/>
    <dgm:cxn modelId="{9EA54C33-219A-4F3D-A9D6-6D89EA3A5A9C}" type="presParOf" srcId="{336CA085-859B-4EF8-8F75-659DE2D9445A}" destId="{CA83B3C9-27D2-4E56-BAD1-2AF233DE7CB1}" srcOrd="3" destOrd="0" presId="urn:microsoft.com/office/officeart/2018/2/layout/IconCircleList"/>
    <dgm:cxn modelId="{FB969373-F8E6-4E46-A7AA-FAB710137CFB}" type="presParOf" srcId="{F5580C7A-145A-4526-A3E7-22607E4CC689}" destId="{21CFD2FB-C326-42DD-B63C-5A5E65B28570}" srcOrd="5" destOrd="0" presId="urn:microsoft.com/office/officeart/2018/2/layout/IconCircleList"/>
    <dgm:cxn modelId="{25F4DE89-9163-4191-89B3-C93F1296152E}" type="presParOf" srcId="{F5580C7A-145A-4526-A3E7-22607E4CC689}" destId="{2E50F9C7-3C05-4D4A-AB55-8E3BEB94205B}" srcOrd="6" destOrd="0" presId="urn:microsoft.com/office/officeart/2018/2/layout/IconCircleList"/>
    <dgm:cxn modelId="{E33361E6-E2A2-4E58-B643-D1A88E98358D}" type="presParOf" srcId="{2E50F9C7-3C05-4D4A-AB55-8E3BEB94205B}" destId="{FE7E1A24-F6F3-4DAC-BB80-9CF7D31E7D0A}" srcOrd="0" destOrd="0" presId="urn:microsoft.com/office/officeart/2018/2/layout/IconCircleList"/>
    <dgm:cxn modelId="{DC4AD28C-8E47-4E52-B3E4-1EB0DBB7ECAA}" type="presParOf" srcId="{2E50F9C7-3C05-4D4A-AB55-8E3BEB94205B}" destId="{56F8B4C9-E3E4-442E-883D-310E010E6C6F}" srcOrd="1" destOrd="0" presId="urn:microsoft.com/office/officeart/2018/2/layout/IconCircleList"/>
    <dgm:cxn modelId="{F35E10AF-7F18-4738-82DA-2F69A10D37B4}" type="presParOf" srcId="{2E50F9C7-3C05-4D4A-AB55-8E3BEB94205B}" destId="{B532A1FF-2F0B-4200-8045-0E5BBBB83436}" srcOrd="2" destOrd="0" presId="urn:microsoft.com/office/officeart/2018/2/layout/IconCircleList"/>
    <dgm:cxn modelId="{AD409BBA-12E5-4615-BC6C-7B0AD2E2EBE8}" type="presParOf" srcId="{2E50F9C7-3C05-4D4A-AB55-8E3BEB94205B}" destId="{ED48C958-AD3D-4075-8E52-13678384BB3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A073D1-CD4B-42D0-AA6D-A82A91F8A292}"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en-US"/>
        </a:p>
      </dgm:t>
    </dgm:pt>
    <dgm:pt modelId="{CDE68AC7-7677-4FF9-93F5-E1AACB136A70}">
      <dgm:prSet/>
      <dgm:spPr>
        <a:solidFill>
          <a:schemeClr val="tx2">
            <a:lumMod val="75000"/>
            <a:lumOff val="25000"/>
          </a:schemeClr>
        </a:solidFill>
      </dgm:spPr>
      <dgm:t>
        <a:bodyPr/>
        <a:lstStyle/>
        <a:p>
          <a:r>
            <a:rPr lang="en-US" b="1" dirty="0">
              <a:solidFill>
                <a:schemeClr val="bg2"/>
              </a:solidFill>
            </a:rPr>
            <a:t>Citizen functional requirements</a:t>
          </a:r>
          <a:endParaRPr lang="en-US" dirty="0">
            <a:solidFill>
              <a:schemeClr val="bg2"/>
            </a:solidFill>
          </a:endParaRPr>
        </a:p>
      </dgm:t>
    </dgm:pt>
    <dgm:pt modelId="{DD80C63C-9B8E-4895-91C7-357A69A8ECBA}" type="parTrans" cxnId="{B22A2C0F-EFBD-40A1-B763-F8614B8A6852}">
      <dgm:prSet/>
      <dgm:spPr/>
      <dgm:t>
        <a:bodyPr/>
        <a:lstStyle/>
        <a:p>
          <a:endParaRPr lang="en-US"/>
        </a:p>
      </dgm:t>
    </dgm:pt>
    <dgm:pt modelId="{706F98F8-9B70-496D-9977-D89872237341}" type="sibTrans" cxnId="{B22A2C0F-EFBD-40A1-B763-F8614B8A6852}">
      <dgm:prSet/>
      <dgm:spPr>
        <a:ln>
          <a:solidFill>
            <a:srgbClr val="2E455C"/>
          </a:solidFill>
        </a:ln>
      </dgm:spPr>
      <dgm:t>
        <a:bodyPr/>
        <a:lstStyle/>
        <a:p>
          <a:endParaRPr lang="en-US"/>
        </a:p>
      </dgm:t>
    </dgm:pt>
    <dgm:pt modelId="{5857B220-9425-4A20-B28A-8E16F484AA60}">
      <dgm:prSet/>
      <dgm:spPr>
        <a:solidFill>
          <a:srgbClr val="2E455C"/>
        </a:solidFill>
      </dgm:spPr>
      <dgm:t>
        <a:bodyPr/>
        <a:lstStyle/>
        <a:p>
          <a:r>
            <a:rPr lang="en-US" b="1" dirty="0">
              <a:solidFill>
                <a:schemeClr val="bg2"/>
              </a:solidFill>
            </a:rPr>
            <a:t>Administrator functional requirements </a:t>
          </a:r>
          <a:endParaRPr lang="en-US" dirty="0">
            <a:solidFill>
              <a:schemeClr val="bg2"/>
            </a:solidFill>
          </a:endParaRPr>
        </a:p>
      </dgm:t>
    </dgm:pt>
    <dgm:pt modelId="{0A7BC89D-EF98-49F8-A996-CD18B79BFC56}" type="parTrans" cxnId="{42D2F367-4B28-4B00-BBF4-D10619A7672A}">
      <dgm:prSet/>
      <dgm:spPr/>
      <dgm:t>
        <a:bodyPr/>
        <a:lstStyle/>
        <a:p>
          <a:endParaRPr lang="en-US"/>
        </a:p>
      </dgm:t>
    </dgm:pt>
    <dgm:pt modelId="{6EEE7BE9-1EF8-4952-9759-C71D1EDDC857}" type="sibTrans" cxnId="{42D2F367-4B28-4B00-BBF4-D10619A7672A}">
      <dgm:prSet/>
      <dgm:spPr>
        <a:solidFill>
          <a:schemeClr val="accent1">
            <a:lumMod val="50000"/>
          </a:schemeClr>
        </a:solidFill>
        <a:ln>
          <a:solidFill>
            <a:schemeClr val="tx2">
              <a:lumMod val="90000"/>
              <a:lumOff val="10000"/>
            </a:schemeClr>
          </a:solidFill>
        </a:ln>
      </dgm:spPr>
      <dgm:t>
        <a:bodyPr/>
        <a:lstStyle/>
        <a:p>
          <a:endParaRPr lang="en-US"/>
        </a:p>
      </dgm:t>
    </dgm:pt>
    <dgm:pt modelId="{115FE16D-1300-4C2E-B47B-FABEF8DDE6D4}" type="pres">
      <dgm:prSet presAssocID="{4BA073D1-CD4B-42D0-AA6D-A82A91F8A292}" presName="cycle" presStyleCnt="0">
        <dgm:presLayoutVars>
          <dgm:dir/>
          <dgm:resizeHandles val="exact"/>
        </dgm:presLayoutVars>
      </dgm:prSet>
      <dgm:spPr/>
      <dgm:t>
        <a:bodyPr/>
        <a:lstStyle/>
        <a:p>
          <a:endParaRPr lang="en-US"/>
        </a:p>
      </dgm:t>
    </dgm:pt>
    <dgm:pt modelId="{8C3A97B7-B7F1-4DA2-BF56-254DDC7A3901}" type="pres">
      <dgm:prSet presAssocID="{CDE68AC7-7677-4FF9-93F5-E1AACB136A70}" presName="node" presStyleLbl="node1" presStyleIdx="0" presStyleCnt="2" custRadScaleRad="96544" custRadScaleInc="-661">
        <dgm:presLayoutVars>
          <dgm:bulletEnabled val="1"/>
        </dgm:presLayoutVars>
      </dgm:prSet>
      <dgm:spPr/>
      <dgm:t>
        <a:bodyPr/>
        <a:lstStyle/>
        <a:p>
          <a:endParaRPr lang="en-US"/>
        </a:p>
      </dgm:t>
    </dgm:pt>
    <dgm:pt modelId="{CE34F622-4CF3-451B-9483-3F5DE5905D3B}" type="pres">
      <dgm:prSet presAssocID="{CDE68AC7-7677-4FF9-93F5-E1AACB136A70}" presName="spNode" presStyleCnt="0"/>
      <dgm:spPr/>
    </dgm:pt>
    <dgm:pt modelId="{B142D28D-62D5-4C1F-AAF9-07B3F47CB8D3}" type="pres">
      <dgm:prSet presAssocID="{706F98F8-9B70-496D-9977-D89872237341}" presName="sibTrans" presStyleLbl="sibTrans1D1" presStyleIdx="0" presStyleCnt="2"/>
      <dgm:spPr/>
      <dgm:t>
        <a:bodyPr/>
        <a:lstStyle/>
        <a:p>
          <a:endParaRPr lang="en-US"/>
        </a:p>
      </dgm:t>
    </dgm:pt>
    <dgm:pt modelId="{64E4A310-6741-4689-94B8-B10C9544CF6F}" type="pres">
      <dgm:prSet presAssocID="{5857B220-9425-4A20-B28A-8E16F484AA60}" presName="node" presStyleLbl="node1" presStyleIdx="1" presStyleCnt="2">
        <dgm:presLayoutVars>
          <dgm:bulletEnabled val="1"/>
        </dgm:presLayoutVars>
      </dgm:prSet>
      <dgm:spPr/>
      <dgm:t>
        <a:bodyPr/>
        <a:lstStyle/>
        <a:p>
          <a:endParaRPr lang="en-US"/>
        </a:p>
      </dgm:t>
    </dgm:pt>
    <dgm:pt modelId="{B815686F-EBCA-4D85-8FA9-3F9BB037048D}" type="pres">
      <dgm:prSet presAssocID="{5857B220-9425-4A20-B28A-8E16F484AA60}" presName="spNode" presStyleCnt="0"/>
      <dgm:spPr/>
    </dgm:pt>
    <dgm:pt modelId="{A3E41B03-268D-4943-A218-C743B56869E3}" type="pres">
      <dgm:prSet presAssocID="{6EEE7BE9-1EF8-4952-9759-C71D1EDDC857}" presName="sibTrans" presStyleLbl="sibTrans1D1" presStyleIdx="1" presStyleCnt="2"/>
      <dgm:spPr/>
      <dgm:t>
        <a:bodyPr/>
        <a:lstStyle/>
        <a:p>
          <a:endParaRPr lang="en-US"/>
        </a:p>
      </dgm:t>
    </dgm:pt>
  </dgm:ptLst>
  <dgm:cxnLst>
    <dgm:cxn modelId="{CEB3BF6B-7E37-4F8C-AB29-ADA2608722E9}" type="presOf" srcId="{4BA073D1-CD4B-42D0-AA6D-A82A91F8A292}" destId="{115FE16D-1300-4C2E-B47B-FABEF8DDE6D4}" srcOrd="0" destOrd="0" presId="urn:microsoft.com/office/officeart/2005/8/layout/cycle6"/>
    <dgm:cxn modelId="{42D2F367-4B28-4B00-BBF4-D10619A7672A}" srcId="{4BA073D1-CD4B-42D0-AA6D-A82A91F8A292}" destId="{5857B220-9425-4A20-B28A-8E16F484AA60}" srcOrd="1" destOrd="0" parTransId="{0A7BC89D-EF98-49F8-A996-CD18B79BFC56}" sibTransId="{6EEE7BE9-1EF8-4952-9759-C71D1EDDC857}"/>
    <dgm:cxn modelId="{F238D655-2B02-4A5C-9ABA-0E08F6426A56}" type="presOf" srcId="{6EEE7BE9-1EF8-4952-9759-C71D1EDDC857}" destId="{A3E41B03-268D-4943-A218-C743B56869E3}" srcOrd="0" destOrd="0" presId="urn:microsoft.com/office/officeart/2005/8/layout/cycle6"/>
    <dgm:cxn modelId="{D75CCAC7-E9B2-4B85-B8B9-B236A0538F78}" type="presOf" srcId="{5857B220-9425-4A20-B28A-8E16F484AA60}" destId="{64E4A310-6741-4689-94B8-B10C9544CF6F}" srcOrd="0" destOrd="0" presId="urn:microsoft.com/office/officeart/2005/8/layout/cycle6"/>
    <dgm:cxn modelId="{973874F3-C7A5-4B23-A434-17E41DDEA303}" type="presOf" srcId="{706F98F8-9B70-496D-9977-D89872237341}" destId="{B142D28D-62D5-4C1F-AAF9-07B3F47CB8D3}" srcOrd="0" destOrd="0" presId="urn:microsoft.com/office/officeart/2005/8/layout/cycle6"/>
    <dgm:cxn modelId="{ED9C09F6-9838-46CB-BCAC-9899DB493E8F}" type="presOf" srcId="{CDE68AC7-7677-4FF9-93F5-E1AACB136A70}" destId="{8C3A97B7-B7F1-4DA2-BF56-254DDC7A3901}" srcOrd="0" destOrd="0" presId="urn:microsoft.com/office/officeart/2005/8/layout/cycle6"/>
    <dgm:cxn modelId="{B22A2C0F-EFBD-40A1-B763-F8614B8A6852}" srcId="{4BA073D1-CD4B-42D0-AA6D-A82A91F8A292}" destId="{CDE68AC7-7677-4FF9-93F5-E1AACB136A70}" srcOrd="0" destOrd="0" parTransId="{DD80C63C-9B8E-4895-91C7-357A69A8ECBA}" sibTransId="{706F98F8-9B70-496D-9977-D89872237341}"/>
    <dgm:cxn modelId="{49B0B4E7-BF72-4DF4-B245-F09A5EDD5ACD}" type="presParOf" srcId="{115FE16D-1300-4C2E-B47B-FABEF8DDE6D4}" destId="{8C3A97B7-B7F1-4DA2-BF56-254DDC7A3901}" srcOrd="0" destOrd="0" presId="urn:microsoft.com/office/officeart/2005/8/layout/cycle6"/>
    <dgm:cxn modelId="{B5716697-ACAB-40FF-B98D-E809B78CF28E}" type="presParOf" srcId="{115FE16D-1300-4C2E-B47B-FABEF8DDE6D4}" destId="{CE34F622-4CF3-451B-9483-3F5DE5905D3B}" srcOrd="1" destOrd="0" presId="urn:microsoft.com/office/officeart/2005/8/layout/cycle6"/>
    <dgm:cxn modelId="{25CABF8D-5629-46BF-90FE-5E3E7D2337B1}" type="presParOf" srcId="{115FE16D-1300-4C2E-B47B-FABEF8DDE6D4}" destId="{B142D28D-62D5-4C1F-AAF9-07B3F47CB8D3}" srcOrd="2" destOrd="0" presId="urn:microsoft.com/office/officeart/2005/8/layout/cycle6"/>
    <dgm:cxn modelId="{B41050B1-B27A-4D01-B227-54077DA78719}" type="presParOf" srcId="{115FE16D-1300-4C2E-B47B-FABEF8DDE6D4}" destId="{64E4A310-6741-4689-94B8-B10C9544CF6F}" srcOrd="3" destOrd="0" presId="urn:microsoft.com/office/officeart/2005/8/layout/cycle6"/>
    <dgm:cxn modelId="{4382977D-0463-4AFE-A1EC-48173776F51F}" type="presParOf" srcId="{115FE16D-1300-4C2E-B47B-FABEF8DDE6D4}" destId="{B815686F-EBCA-4D85-8FA9-3F9BB037048D}" srcOrd="4" destOrd="0" presId="urn:microsoft.com/office/officeart/2005/8/layout/cycle6"/>
    <dgm:cxn modelId="{EAFF702C-0396-4B1F-A550-737873F57A4D}" type="presParOf" srcId="{115FE16D-1300-4C2E-B47B-FABEF8DDE6D4}" destId="{A3E41B03-268D-4943-A218-C743B56869E3}"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A338C9-F776-493A-A9E9-901E4E507AE7}"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3C5C13F-565A-4EE9-AE38-72A9CEB55C21}">
      <dgm:prSet/>
      <dgm:spPr>
        <a:solidFill>
          <a:srgbClr val="2E455C"/>
        </a:solidFill>
      </dgm:spPr>
      <dgm:t>
        <a:bodyPr/>
        <a:lstStyle/>
        <a:p>
          <a:r>
            <a:rPr lang="en-US" b="1" dirty="0"/>
            <a:t>Login</a:t>
          </a:r>
          <a:endParaRPr lang="en-US" dirty="0"/>
        </a:p>
      </dgm:t>
    </dgm:pt>
    <dgm:pt modelId="{7DA15251-8441-4B61-BCF2-32611E70DF9C}" type="parTrans" cxnId="{5A360E6D-1FBF-494E-ADBD-05F468D712A2}">
      <dgm:prSet/>
      <dgm:spPr/>
      <dgm:t>
        <a:bodyPr/>
        <a:lstStyle/>
        <a:p>
          <a:endParaRPr lang="en-US"/>
        </a:p>
      </dgm:t>
    </dgm:pt>
    <dgm:pt modelId="{F78B3424-4648-40CE-A498-3157405C9E71}" type="sibTrans" cxnId="{5A360E6D-1FBF-494E-ADBD-05F468D712A2}">
      <dgm:prSet/>
      <dgm:spPr/>
      <dgm:t>
        <a:bodyPr/>
        <a:lstStyle/>
        <a:p>
          <a:endParaRPr lang="en-US"/>
        </a:p>
      </dgm:t>
    </dgm:pt>
    <dgm:pt modelId="{02E9379D-E457-4633-B2A6-9A5B683A4320}">
      <dgm:prSet/>
      <dgm:spPr>
        <a:solidFill>
          <a:srgbClr val="2E455C"/>
        </a:solidFill>
      </dgm:spPr>
      <dgm:t>
        <a:bodyPr/>
        <a:lstStyle/>
        <a:p>
          <a:r>
            <a:rPr lang="en-US" b="1" dirty="0"/>
            <a:t>Contact website</a:t>
          </a:r>
        </a:p>
      </dgm:t>
    </dgm:pt>
    <dgm:pt modelId="{C67110CC-C769-4299-809D-92DD4082007D}" type="parTrans" cxnId="{C6E1D775-EF46-4474-885F-7A2B26AFE8B4}">
      <dgm:prSet/>
      <dgm:spPr/>
      <dgm:t>
        <a:bodyPr/>
        <a:lstStyle/>
        <a:p>
          <a:endParaRPr lang="en-US"/>
        </a:p>
      </dgm:t>
    </dgm:pt>
    <dgm:pt modelId="{05940BF1-3BD7-4416-A8E1-BC4D66DEE645}" type="sibTrans" cxnId="{C6E1D775-EF46-4474-885F-7A2B26AFE8B4}">
      <dgm:prSet/>
      <dgm:spPr/>
      <dgm:t>
        <a:bodyPr/>
        <a:lstStyle/>
        <a:p>
          <a:endParaRPr lang="en-US"/>
        </a:p>
      </dgm:t>
    </dgm:pt>
    <dgm:pt modelId="{C042B97E-98D9-48CF-A5DE-631862C80A10}">
      <dgm:prSet/>
      <dgm:spPr>
        <a:solidFill>
          <a:srgbClr val="2E455C"/>
        </a:solidFill>
      </dgm:spPr>
      <dgm:t>
        <a:bodyPr/>
        <a:lstStyle/>
        <a:p>
          <a:r>
            <a:rPr lang="en-US" b="1" dirty="0"/>
            <a:t>Forget the password</a:t>
          </a:r>
        </a:p>
      </dgm:t>
    </dgm:pt>
    <dgm:pt modelId="{7D9AE521-6C05-4BAA-94AF-F1DB93F92C38}" type="parTrans" cxnId="{F018A511-8A57-4949-A886-AC22F0915A23}">
      <dgm:prSet/>
      <dgm:spPr/>
      <dgm:t>
        <a:bodyPr/>
        <a:lstStyle/>
        <a:p>
          <a:endParaRPr lang="en-US"/>
        </a:p>
      </dgm:t>
    </dgm:pt>
    <dgm:pt modelId="{2D09D113-3F10-4F52-832B-CE9795C79C23}" type="sibTrans" cxnId="{F018A511-8A57-4949-A886-AC22F0915A23}">
      <dgm:prSet/>
      <dgm:spPr/>
      <dgm:t>
        <a:bodyPr/>
        <a:lstStyle/>
        <a:p>
          <a:endParaRPr lang="en-US"/>
        </a:p>
      </dgm:t>
    </dgm:pt>
    <dgm:pt modelId="{D4D2783A-2A76-42B3-90AC-F33C4EE2CA6A}">
      <dgm:prSet/>
      <dgm:spPr>
        <a:solidFill>
          <a:srgbClr val="2E455C"/>
        </a:solidFill>
      </dgm:spPr>
      <dgm:t>
        <a:bodyPr/>
        <a:lstStyle/>
        <a:p>
          <a:r>
            <a:rPr lang="en-US" b="1" dirty="0"/>
            <a:t>Report user</a:t>
          </a:r>
        </a:p>
      </dgm:t>
    </dgm:pt>
    <dgm:pt modelId="{1DB7A4D6-7FF7-46CA-9845-942A7C87D956}" type="parTrans" cxnId="{6564339B-8804-4F3B-B94C-E377A0D2C710}">
      <dgm:prSet/>
      <dgm:spPr/>
      <dgm:t>
        <a:bodyPr/>
        <a:lstStyle/>
        <a:p>
          <a:endParaRPr lang="en-US"/>
        </a:p>
      </dgm:t>
    </dgm:pt>
    <dgm:pt modelId="{6AFDCF22-D924-4146-88E0-310F82544613}" type="sibTrans" cxnId="{6564339B-8804-4F3B-B94C-E377A0D2C710}">
      <dgm:prSet/>
      <dgm:spPr/>
      <dgm:t>
        <a:bodyPr/>
        <a:lstStyle/>
        <a:p>
          <a:endParaRPr lang="en-US"/>
        </a:p>
      </dgm:t>
    </dgm:pt>
    <dgm:pt modelId="{740E5FDB-A319-4967-9821-7489840D5213}">
      <dgm:prSet/>
      <dgm:spPr>
        <a:solidFill>
          <a:srgbClr val="2E455C"/>
        </a:solidFill>
      </dgm:spPr>
      <dgm:t>
        <a:bodyPr/>
        <a:lstStyle/>
        <a:p>
          <a:r>
            <a:rPr lang="en-US" b="1" dirty="0"/>
            <a:t>Modify</a:t>
          </a:r>
        </a:p>
      </dgm:t>
    </dgm:pt>
    <dgm:pt modelId="{A21C12BA-79D9-4B88-BC1E-B0EFD3A24BCC}" type="parTrans" cxnId="{2EC26152-A1F5-4FC9-8C32-5D2484E847B0}">
      <dgm:prSet/>
      <dgm:spPr/>
      <dgm:t>
        <a:bodyPr/>
        <a:lstStyle/>
        <a:p>
          <a:endParaRPr lang="en-US"/>
        </a:p>
      </dgm:t>
    </dgm:pt>
    <dgm:pt modelId="{62A3B618-1E77-41BD-9907-AAA4A762749F}" type="sibTrans" cxnId="{2EC26152-A1F5-4FC9-8C32-5D2484E847B0}">
      <dgm:prSet/>
      <dgm:spPr/>
      <dgm:t>
        <a:bodyPr/>
        <a:lstStyle/>
        <a:p>
          <a:endParaRPr lang="en-US"/>
        </a:p>
      </dgm:t>
    </dgm:pt>
    <dgm:pt modelId="{6A1FE773-C91A-4509-A542-8325A34C1092}">
      <dgm:prSet/>
      <dgm:spPr>
        <a:solidFill>
          <a:srgbClr val="2E455C"/>
        </a:solidFill>
      </dgm:spPr>
      <dgm:t>
        <a:bodyPr/>
        <a:lstStyle/>
        <a:p>
          <a:r>
            <a:rPr lang="en-US" b="1" dirty="0"/>
            <a:t>Request Modify address</a:t>
          </a:r>
        </a:p>
      </dgm:t>
    </dgm:pt>
    <dgm:pt modelId="{41F0C320-08CF-4707-813D-F7C18B8DA385}" type="parTrans" cxnId="{ECA5CA05-F68F-4663-97A5-06C3F4BBF6C9}">
      <dgm:prSet/>
      <dgm:spPr/>
      <dgm:t>
        <a:bodyPr/>
        <a:lstStyle/>
        <a:p>
          <a:endParaRPr lang="en-US"/>
        </a:p>
      </dgm:t>
    </dgm:pt>
    <dgm:pt modelId="{BF443F91-0D21-40FD-BF61-D8207A5639DA}" type="sibTrans" cxnId="{ECA5CA05-F68F-4663-97A5-06C3F4BBF6C9}">
      <dgm:prSet/>
      <dgm:spPr/>
      <dgm:t>
        <a:bodyPr/>
        <a:lstStyle/>
        <a:p>
          <a:endParaRPr lang="en-US"/>
        </a:p>
      </dgm:t>
    </dgm:pt>
    <dgm:pt modelId="{79747AD8-8B6B-460D-A313-11CF1A683054}">
      <dgm:prSet/>
      <dgm:spPr>
        <a:solidFill>
          <a:srgbClr val="2E455C"/>
        </a:solidFill>
      </dgm:spPr>
      <dgm:t>
        <a:bodyPr/>
        <a:lstStyle/>
        <a:p>
          <a:r>
            <a:rPr lang="en-US" b="1" dirty="0"/>
            <a:t>Get notification of recent changes</a:t>
          </a:r>
        </a:p>
      </dgm:t>
    </dgm:pt>
    <dgm:pt modelId="{2B1C1EAA-4E9E-464A-BC70-CBC781C803B3}" type="parTrans" cxnId="{DBA40D64-1EA4-4346-AB87-08B5D684A0C7}">
      <dgm:prSet/>
      <dgm:spPr/>
      <dgm:t>
        <a:bodyPr/>
        <a:lstStyle/>
        <a:p>
          <a:endParaRPr lang="en-US"/>
        </a:p>
      </dgm:t>
    </dgm:pt>
    <dgm:pt modelId="{8F8D137D-CC72-4BE6-9960-B0A115B49811}" type="sibTrans" cxnId="{DBA40D64-1EA4-4346-AB87-08B5D684A0C7}">
      <dgm:prSet/>
      <dgm:spPr/>
      <dgm:t>
        <a:bodyPr/>
        <a:lstStyle/>
        <a:p>
          <a:endParaRPr lang="en-US"/>
        </a:p>
      </dgm:t>
    </dgm:pt>
    <dgm:pt modelId="{DF21913D-9A2B-43ED-88F4-5E6782635D56}">
      <dgm:prSet/>
      <dgm:spPr>
        <a:solidFill>
          <a:srgbClr val="2E455C"/>
        </a:solidFill>
      </dgm:spPr>
      <dgm:t>
        <a:bodyPr/>
        <a:lstStyle/>
        <a:p>
          <a:r>
            <a:rPr lang="en-US" b="1" dirty="0"/>
            <a:t>Check his rating</a:t>
          </a:r>
        </a:p>
      </dgm:t>
    </dgm:pt>
    <dgm:pt modelId="{F0E1C7DA-2F2E-4526-B058-BB72E8D5D39A}" type="parTrans" cxnId="{A4EA40A3-BE19-4B78-A509-45A120BCA36B}">
      <dgm:prSet/>
      <dgm:spPr/>
      <dgm:t>
        <a:bodyPr/>
        <a:lstStyle/>
        <a:p>
          <a:endParaRPr lang="en-US"/>
        </a:p>
      </dgm:t>
    </dgm:pt>
    <dgm:pt modelId="{ECA78139-CA5D-4B38-B100-F4B63B4ADE5D}" type="sibTrans" cxnId="{A4EA40A3-BE19-4B78-A509-45A120BCA36B}">
      <dgm:prSet/>
      <dgm:spPr/>
      <dgm:t>
        <a:bodyPr/>
        <a:lstStyle/>
        <a:p>
          <a:endParaRPr lang="en-US"/>
        </a:p>
      </dgm:t>
    </dgm:pt>
    <dgm:pt modelId="{FB244FA9-289E-4BD3-B526-7E476559CFF3}">
      <dgm:prSet/>
      <dgm:spPr>
        <a:solidFill>
          <a:srgbClr val="2E455C"/>
        </a:solidFill>
      </dgm:spPr>
      <dgm:t>
        <a:bodyPr/>
        <a:lstStyle/>
        <a:p>
          <a:r>
            <a:rPr lang="en-US" b="1" dirty="0"/>
            <a:t>Search user</a:t>
          </a:r>
        </a:p>
      </dgm:t>
    </dgm:pt>
    <dgm:pt modelId="{52B97F51-A2DB-4ACC-B2C0-929345EBFEF4}" type="parTrans" cxnId="{F42F17F6-8902-404A-A8E3-00FCFDD73CB2}">
      <dgm:prSet/>
      <dgm:spPr/>
      <dgm:t>
        <a:bodyPr/>
        <a:lstStyle/>
        <a:p>
          <a:endParaRPr lang="en-US"/>
        </a:p>
      </dgm:t>
    </dgm:pt>
    <dgm:pt modelId="{92D2170E-8D5B-4BB4-B8DE-EB14CE51D931}" type="sibTrans" cxnId="{F42F17F6-8902-404A-A8E3-00FCFDD73CB2}">
      <dgm:prSet/>
      <dgm:spPr/>
      <dgm:t>
        <a:bodyPr/>
        <a:lstStyle/>
        <a:p>
          <a:endParaRPr lang="en-US"/>
        </a:p>
      </dgm:t>
    </dgm:pt>
    <dgm:pt modelId="{7348F311-1D10-4083-9787-0DF3EB5D58EC}" type="pres">
      <dgm:prSet presAssocID="{71A338C9-F776-493A-A9E9-901E4E507AE7}" presName="linear" presStyleCnt="0">
        <dgm:presLayoutVars>
          <dgm:animLvl val="lvl"/>
          <dgm:resizeHandles val="exact"/>
        </dgm:presLayoutVars>
      </dgm:prSet>
      <dgm:spPr/>
      <dgm:t>
        <a:bodyPr/>
        <a:lstStyle/>
        <a:p>
          <a:endParaRPr lang="en-US"/>
        </a:p>
      </dgm:t>
    </dgm:pt>
    <dgm:pt modelId="{AD3FFDE1-5ED1-4BEF-9D35-1B2D0E150A5A}" type="pres">
      <dgm:prSet presAssocID="{B3C5C13F-565A-4EE9-AE38-72A9CEB55C21}" presName="parentText" presStyleLbl="node1" presStyleIdx="0" presStyleCnt="9">
        <dgm:presLayoutVars>
          <dgm:chMax val="0"/>
          <dgm:bulletEnabled val="1"/>
        </dgm:presLayoutVars>
      </dgm:prSet>
      <dgm:spPr/>
      <dgm:t>
        <a:bodyPr/>
        <a:lstStyle/>
        <a:p>
          <a:endParaRPr lang="en-US"/>
        </a:p>
      </dgm:t>
    </dgm:pt>
    <dgm:pt modelId="{E658BCD9-9507-40A8-9C1F-F699AD086AB8}" type="pres">
      <dgm:prSet presAssocID="{F78B3424-4648-40CE-A498-3157405C9E71}" presName="spacer" presStyleCnt="0"/>
      <dgm:spPr/>
    </dgm:pt>
    <dgm:pt modelId="{7C97F0B2-CA6E-4946-A0E1-498E7AD19444}" type="pres">
      <dgm:prSet presAssocID="{02E9379D-E457-4633-B2A6-9A5B683A4320}" presName="parentText" presStyleLbl="node1" presStyleIdx="1" presStyleCnt="9">
        <dgm:presLayoutVars>
          <dgm:chMax val="0"/>
          <dgm:bulletEnabled val="1"/>
        </dgm:presLayoutVars>
      </dgm:prSet>
      <dgm:spPr/>
      <dgm:t>
        <a:bodyPr/>
        <a:lstStyle/>
        <a:p>
          <a:endParaRPr lang="en-US"/>
        </a:p>
      </dgm:t>
    </dgm:pt>
    <dgm:pt modelId="{A7AF210A-056F-4D46-BFB4-6A431858827D}" type="pres">
      <dgm:prSet presAssocID="{05940BF1-3BD7-4416-A8E1-BC4D66DEE645}" presName="spacer" presStyleCnt="0"/>
      <dgm:spPr/>
    </dgm:pt>
    <dgm:pt modelId="{9A383D74-09DB-4580-AE56-4AD76708E1E0}" type="pres">
      <dgm:prSet presAssocID="{C042B97E-98D9-48CF-A5DE-631862C80A10}" presName="parentText" presStyleLbl="node1" presStyleIdx="2" presStyleCnt="9">
        <dgm:presLayoutVars>
          <dgm:chMax val="0"/>
          <dgm:bulletEnabled val="1"/>
        </dgm:presLayoutVars>
      </dgm:prSet>
      <dgm:spPr/>
      <dgm:t>
        <a:bodyPr/>
        <a:lstStyle/>
        <a:p>
          <a:endParaRPr lang="en-US"/>
        </a:p>
      </dgm:t>
    </dgm:pt>
    <dgm:pt modelId="{7EDB1BF8-D515-4BC3-8AB7-F5E3465A92B7}" type="pres">
      <dgm:prSet presAssocID="{2D09D113-3F10-4F52-832B-CE9795C79C23}" presName="spacer" presStyleCnt="0"/>
      <dgm:spPr/>
    </dgm:pt>
    <dgm:pt modelId="{059F0318-F1C9-4483-BF68-48FA9DB909B3}" type="pres">
      <dgm:prSet presAssocID="{D4D2783A-2A76-42B3-90AC-F33C4EE2CA6A}" presName="parentText" presStyleLbl="node1" presStyleIdx="3" presStyleCnt="9">
        <dgm:presLayoutVars>
          <dgm:chMax val="0"/>
          <dgm:bulletEnabled val="1"/>
        </dgm:presLayoutVars>
      </dgm:prSet>
      <dgm:spPr/>
      <dgm:t>
        <a:bodyPr/>
        <a:lstStyle/>
        <a:p>
          <a:endParaRPr lang="en-US"/>
        </a:p>
      </dgm:t>
    </dgm:pt>
    <dgm:pt modelId="{832B35F2-BB46-48A7-B5BE-EC3F24D84E9B}" type="pres">
      <dgm:prSet presAssocID="{6AFDCF22-D924-4146-88E0-310F82544613}" presName="spacer" presStyleCnt="0"/>
      <dgm:spPr/>
    </dgm:pt>
    <dgm:pt modelId="{086A119A-1078-45D3-A681-C179EF007EE6}" type="pres">
      <dgm:prSet presAssocID="{FB244FA9-289E-4BD3-B526-7E476559CFF3}" presName="parentText" presStyleLbl="node1" presStyleIdx="4" presStyleCnt="9">
        <dgm:presLayoutVars>
          <dgm:chMax val="0"/>
          <dgm:bulletEnabled val="1"/>
        </dgm:presLayoutVars>
      </dgm:prSet>
      <dgm:spPr/>
      <dgm:t>
        <a:bodyPr/>
        <a:lstStyle/>
        <a:p>
          <a:endParaRPr lang="en-US"/>
        </a:p>
      </dgm:t>
    </dgm:pt>
    <dgm:pt modelId="{2E96206D-D9B4-4129-A375-F2B1205A416A}" type="pres">
      <dgm:prSet presAssocID="{92D2170E-8D5B-4BB4-B8DE-EB14CE51D931}" presName="spacer" presStyleCnt="0"/>
      <dgm:spPr/>
    </dgm:pt>
    <dgm:pt modelId="{10F1D83D-4B79-4492-836E-F37D081A68E2}" type="pres">
      <dgm:prSet presAssocID="{740E5FDB-A319-4967-9821-7489840D5213}" presName="parentText" presStyleLbl="node1" presStyleIdx="5" presStyleCnt="9">
        <dgm:presLayoutVars>
          <dgm:chMax val="0"/>
          <dgm:bulletEnabled val="1"/>
        </dgm:presLayoutVars>
      </dgm:prSet>
      <dgm:spPr/>
      <dgm:t>
        <a:bodyPr/>
        <a:lstStyle/>
        <a:p>
          <a:endParaRPr lang="en-US"/>
        </a:p>
      </dgm:t>
    </dgm:pt>
    <dgm:pt modelId="{D71BE214-F633-4FD5-B18D-C3A1CB67D169}" type="pres">
      <dgm:prSet presAssocID="{62A3B618-1E77-41BD-9907-AAA4A762749F}" presName="spacer" presStyleCnt="0"/>
      <dgm:spPr/>
    </dgm:pt>
    <dgm:pt modelId="{428317EA-3456-430A-B28B-48631834A8B5}" type="pres">
      <dgm:prSet presAssocID="{6A1FE773-C91A-4509-A542-8325A34C1092}" presName="parentText" presStyleLbl="node1" presStyleIdx="6" presStyleCnt="9">
        <dgm:presLayoutVars>
          <dgm:chMax val="0"/>
          <dgm:bulletEnabled val="1"/>
        </dgm:presLayoutVars>
      </dgm:prSet>
      <dgm:spPr/>
      <dgm:t>
        <a:bodyPr/>
        <a:lstStyle/>
        <a:p>
          <a:endParaRPr lang="en-US"/>
        </a:p>
      </dgm:t>
    </dgm:pt>
    <dgm:pt modelId="{AC35A419-9278-432D-BC7C-985554991544}" type="pres">
      <dgm:prSet presAssocID="{BF443F91-0D21-40FD-BF61-D8207A5639DA}" presName="spacer" presStyleCnt="0"/>
      <dgm:spPr/>
    </dgm:pt>
    <dgm:pt modelId="{8BBA2020-B208-414F-A28D-31A05673334E}" type="pres">
      <dgm:prSet presAssocID="{79747AD8-8B6B-460D-A313-11CF1A683054}" presName="parentText" presStyleLbl="node1" presStyleIdx="7" presStyleCnt="9">
        <dgm:presLayoutVars>
          <dgm:chMax val="0"/>
          <dgm:bulletEnabled val="1"/>
        </dgm:presLayoutVars>
      </dgm:prSet>
      <dgm:spPr/>
      <dgm:t>
        <a:bodyPr/>
        <a:lstStyle/>
        <a:p>
          <a:endParaRPr lang="en-US"/>
        </a:p>
      </dgm:t>
    </dgm:pt>
    <dgm:pt modelId="{C51B63EB-273F-4175-B58C-1BBDB01A20E8}" type="pres">
      <dgm:prSet presAssocID="{8F8D137D-CC72-4BE6-9960-B0A115B49811}" presName="spacer" presStyleCnt="0"/>
      <dgm:spPr/>
    </dgm:pt>
    <dgm:pt modelId="{CD2606D7-3BDC-476B-A378-D538EF8B1528}" type="pres">
      <dgm:prSet presAssocID="{DF21913D-9A2B-43ED-88F4-5E6782635D56}" presName="parentText" presStyleLbl="node1" presStyleIdx="8" presStyleCnt="9">
        <dgm:presLayoutVars>
          <dgm:chMax val="0"/>
          <dgm:bulletEnabled val="1"/>
        </dgm:presLayoutVars>
      </dgm:prSet>
      <dgm:spPr/>
      <dgm:t>
        <a:bodyPr/>
        <a:lstStyle/>
        <a:p>
          <a:endParaRPr lang="en-US"/>
        </a:p>
      </dgm:t>
    </dgm:pt>
  </dgm:ptLst>
  <dgm:cxnLst>
    <dgm:cxn modelId="{A4EA40A3-BE19-4B78-A509-45A120BCA36B}" srcId="{71A338C9-F776-493A-A9E9-901E4E507AE7}" destId="{DF21913D-9A2B-43ED-88F4-5E6782635D56}" srcOrd="8" destOrd="0" parTransId="{F0E1C7DA-2F2E-4526-B058-BB72E8D5D39A}" sibTransId="{ECA78139-CA5D-4B38-B100-F4B63B4ADE5D}"/>
    <dgm:cxn modelId="{ECA5CA05-F68F-4663-97A5-06C3F4BBF6C9}" srcId="{71A338C9-F776-493A-A9E9-901E4E507AE7}" destId="{6A1FE773-C91A-4509-A542-8325A34C1092}" srcOrd="6" destOrd="0" parTransId="{41F0C320-08CF-4707-813D-F7C18B8DA385}" sibTransId="{BF443F91-0D21-40FD-BF61-D8207A5639DA}"/>
    <dgm:cxn modelId="{5A360E6D-1FBF-494E-ADBD-05F468D712A2}" srcId="{71A338C9-F776-493A-A9E9-901E4E507AE7}" destId="{B3C5C13F-565A-4EE9-AE38-72A9CEB55C21}" srcOrd="0" destOrd="0" parTransId="{7DA15251-8441-4B61-BCF2-32611E70DF9C}" sibTransId="{F78B3424-4648-40CE-A498-3157405C9E71}"/>
    <dgm:cxn modelId="{DBA40D64-1EA4-4346-AB87-08B5D684A0C7}" srcId="{71A338C9-F776-493A-A9E9-901E4E507AE7}" destId="{79747AD8-8B6B-460D-A313-11CF1A683054}" srcOrd="7" destOrd="0" parTransId="{2B1C1EAA-4E9E-464A-BC70-CBC781C803B3}" sibTransId="{8F8D137D-CC72-4BE6-9960-B0A115B49811}"/>
    <dgm:cxn modelId="{3A17CDE9-915C-4DD8-9648-883F46C27BC4}" type="presOf" srcId="{02E9379D-E457-4633-B2A6-9A5B683A4320}" destId="{7C97F0B2-CA6E-4946-A0E1-498E7AD19444}" srcOrd="0" destOrd="0" presId="urn:microsoft.com/office/officeart/2005/8/layout/vList2"/>
    <dgm:cxn modelId="{F018A511-8A57-4949-A886-AC22F0915A23}" srcId="{71A338C9-F776-493A-A9E9-901E4E507AE7}" destId="{C042B97E-98D9-48CF-A5DE-631862C80A10}" srcOrd="2" destOrd="0" parTransId="{7D9AE521-6C05-4BAA-94AF-F1DB93F92C38}" sibTransId="{2D09D113-3F10-4F52-832B-CE9795C79C23}"/>
    <dgm:cxn modelId="{F33D3B1A-14C6-42E2-B1DE-44B0FB58B5C0}" type="presOf" srcId="{79747AD8-8B6B-460D-A313-11CF1A683054}" destId="{8BBA2020-B208-414F-A28D-31A05673334E}" srcOrd="0" destOrd="0" presId="urn:microsoft.com/office/officeart/2005/8/layout/vList2"/>
    <dgm:cxn modelId="{974B5492-1DD3-4F92-9216-ED5CD970F050}" type="presOf" srcId="{740E5FDB-A319-4967-9821-7489840D5213}" destId="{10F1D83D-4B79-4492-836E-F37D081A68E2}" srcOrd="0" destOrd="0" presId="urn:microsoft.com/office/officeart/2005/8/layout/vList2"/>
    <dgm:cxn modelId="{793E3BA6-813C-4100-898A-6FFD74A984CF}" type="presOf" srcId="{DF21913D-9A2B-43ED-88F4-5E6782635D56}" destId="{CD2606D7-3BDC-476B-A378-D538EF8B1528}" srcOrd="0" destOrd="0" presId="urn:microsoft.com/office/officeart/2005/8/layout/vList2"/>
    <dgm:cxn modelId="{48D0337B-C5F8-45AA-861E-D126FA3389EF}" type="presOf" srcId="{71A338C9-F776-493A-A9E9-901E4E507AE7}" destId="{7348F311-1D10-4083-9787-0DF3EB5D58EC}" srcOrd="0" destOrd="0" presId="urn:microsoft.com/office/officeart/2005/8/layout/vList2"/>
    <dgm:cxn modelId="{9990FBE6-827A-413C-B6CB-F5A2EDEC40D3}" type="presOf" srcId="{B3C5C13F-565A-4EE9-AE38-72A9CEB55C21}" destId="{AD3FFDE1-5ED1-4BEF-9D35-1B2D0E150A5A}" srcOrd="0" destOrd="0" presId="urn:microsoft.com/office/officeart/2005/8/layout/vList2"/>
    <dgm:cxn modelId="{C4F47957-58F5-4D74-B5B5-0E8E5FBC71CD}" type="presOf" srcId="{C042B97E-98D9-48CF-A5DE-631862C80A10}" destId="{9A383D74-09DB-4580-AE56-4AD76708E1E0}" srcOrd="0" destOrd="0" presId="urn:microsoft.com/office/officeart/2005/8/layout/vList2"/>
    <dgm:cxn modelId="{F42F17F6-8902-404A-A8E3-00FCFDD73CB2}" srcId="{71A338C9-F776-493A-A9E9-901E4E507AE7}" destId="{FB244FA9-289E-4BD3-B526-7E476559CFF3}" srcOrd="4" destOrd="0" parTransId="{52B97F51-A2DB-4ACC-B2C0-929345EBFEF4}" sibTransId="{92D2170E-8D5B-4BB4-B8DE-EB14CE51D931}"/>
    <dgm:cxn modelId="{F4356904-5805-46CC-A66D-BCEDC6CEE16D}" type="presOf" srcId="{D4D2783A-2A76-42B3-90AC-F33C4EE2CA6A}" destId="{059F0318-F1C9-4483-BF68-48FA9DB909B3}" srcOrd="0" destOrd="0" presId="urn:microsoft.com/office/officeart/2005/8/layout/vList2"/>
    <dgm:cxn modelId="{6564339B-8804-4F3B-B94C-E377A0D2C710}" srcId="{71A338C9-F776-493A-A9E9-901E4E507AE7}" destId="{D4D2783A-2A76-42B3-90AC-F33C4EE2CA6A}" srcOrd="3" destOrd="0" parTransId="{1DB7A4D6-7FF7-46CA-9845-942A7C87D956}" sibTransId="{6AFDCF22-D924-4146-88E0-310F82544613}"/>
    <dgm:cxn modelId="{C6E1D775-EF46-4474-885F-7A2B26AFE8B4}" srcId="{71A338C9-F776-493A-A9E9-901E4E507AE7}" destId="{02E9379D-E457-4633-B2A6-9A5B683A4320}" srcOrd="1" destOrd="0" parTransId="{C67110CC-C769-4299-809D-92DD4082007D}" sibTransId="{05940BF1-3BD7-4416-A8E1-BC4D66DEE645}"/>
    <dgm:cxn modelId="{70AD2FA3-52E2-445D-9338-F7C783B5B13D}" type="presOf" srcId="{6A1FE773-C91A-4509-A542-8325A34C1092}" destId="{428317EA-3456-430A-B28B-48631834A8B5}" srcOrd="0" destOrd="0" presId="urn:microsoft.com/office/officeart/2005/8/layout/vList2"/>
    <dgm:cxn modelId="{2EC26152-A1F5-4FC9-8C32-5D2484E847B0}" srcId="{71A338C9-F776-493A-A9E9-901E4E507AE7}" destId="{740E5FDB-A319-4967-9821-7489840D5213}" srcOrd="5" destOrd="0" parTransId="{A21C12BA-79D9-4B88-BC1E-B0EFD3A24BCC}" sibTransId="{62A3B618-1E77-41BD-9907-AAA4A762749F}"/>
    <dgm:cxn modelId="{27E792C3-79AA-4885-B746-002E4C8CBC9C}" type="presOf" srcId="{FB244FA9-289E-4BD3-B526-7E476559CFF3}" destId="{086A119A-1078-45D3-A681-C179EF007EE6}" srcOrd="0" destOrd="0" presId="urn:microsoft.com/office/officeart/2005/8/layout/vList2"/>
    <dgm:cxn modelId="{9A161F76-864B-48E6-BE93-9B75FC313F0C}" type="presParOf" srcId="{7348F311-1D10-4083-9787-0DF3EB5D58EC}" destId="{AD3FFDE1-5ED1-4BEF-9D35-1B2D0E150A5A}" srcOrd="0" destOrd="0" presId="urn:microsoft.com/office/officeart/2005/8/layout/vList2"/>
    <dgm:cxn modelId="{21952982-9B02-4911-8C78-23BDE6F0FE14}" type="presParOf" srcId="{7348F311-1D10-4083-9787-0DF3EB5D58EC}" destId="{E658BCD9-9507-40A8-9C1F-F699AD086AB8}" srcOrd="1" destOrd="0" presId="urn:microsoft.com/office/officeart/2005/8/layout/vList2"/>
    <dgm:cxn modelId="{1EF5E23D-3163-40C8-9B97-BB8A4D37E3B6}" type="presParOf" srcId="{7348F311-1D10-4083-9787-0DF3EB5D58EC}" destId="{7C97F0B2-CA6E-4946-A0E1-498E7AD19444}" srcOrd="2" destOrd="0" presId="urn:microsoft.com/office/officeart/2005/8/layout/vList2"/>
    <dgm:cxn modelId="{73F5B32F-2A3E-4F62-B8FB-3E1ED3EF97CA}" type="presParOf" srcId="{7348F311-1D10-4083-9787-0DF3EB5D58EC}" destId="{A7AF210A-056F-4D46-BFB4-6A431858827D}" srcOrd="3" destOrd="0" presId="urn:microsoft.com/office/officeart/2005/8/layout/vList2"/>
    <dgm:cxn modelId="{DABA9FAC-3C23-48F9-B9CE-F7D49DF00C40}" type="presParOf" srcId="{7348F311-1D10-4083-9787-0DF3EB5D58EC}" destId="{9A383D74-09DB-4580-AE56-4AD76708E1E0}" srcOrd="4" destOrd="0" presId="urn:microsoft.com/office/officeart/2005/8/layout/vList2"/>
    <dgm:cxn modelId="{743AB333-4CF2-4D3B-959A-FE44853BF330}" type="presParOf" srcId="{7348F311-1D10-4083-9787-0DF3EB5D58EC}" destId="{7EDB1BF8-D515-4BC3-8AB7-F5E3465A92B7}" srcOrd="5" destOrd="0" presId="urn:microsoft.com/office/officeart/2005/8/layout/vList2"/>
    <dgm:cxn modelId="{87166204-95E0-4538-8922-24FF7A70FAB4}" type="presParOf" srcId="{7348F311-1D10-4083-9787-0DF3EB5D58EC}" destId="{059F0318-F1C9-4483-BF68-48FA9DB909B3}" srcOrd="6" destOrd="0" presId="urn:microsoft.com/office/officeart/2005/8/layout/vList2"/>
    <dgm:cxn modelId="{A92176D0-385B-447F-94C9-925F918F3CBD}" type="presParOf" srcId="{7348F311-1D10-4083-9787-0DF3EB5D58EC}" destId="{832B35F2-BB46-48A7-B5BE-EC3F24D84E9B}" srcOrd="7" destOrd="0" presId="urn:microsoft.com/office/officeart/2005/8/layout/vList2"/>
    <dgm:cxn modelId="{C9D628B1-86E3-4B6C-8DCF-BFEE8BA94460}" type="presParOf" srcId="{7348F311-1D10-4083-9787-0DF3EB5D58EC}" destId="{086A119A-1078-45D3-A681-C179EF007EE6}" srcOrd="8" destOrd="0" presId="urn:microsoft.com/office/officeart/2005/8/layout/vList2"/>
    <dgm:cxn modelId="{67AC30FB-36B5-4CFC-9E5A-E5BBDF46A46B}" type="presParOf" srcId="{7348F311-1D10-4083-9787-0DF3EB5D58EC}" destId="{2E96206D-D9B4-4129-A375-F2B1205A416A}" srcOrd="9" destOrd="0" presId="urn:microsoft.com/office/officeart/2005/8/layout/vList2"/>
    <dgm:cxn modelId="{D084209C-A101-4FA7-8A92-7C3CA36DDAE3}" type="presParOf" srcId="{7348F311-1D10-4083-9787-0DF3EB5D58EC}" destId="{10F1D83D-4B79-4492-836E-F37D081A68E2}" srcOrd="10" destOrd="0" presId="urn:microsoft.com/office/officeart/2005/8/layout/vList2"/>
    <dgm:cxn modelId="{754C15B7-B430-4113-B986-E35E8FAC3E6C}" type="presParOf" srcId="{7348F311-1D10-4083-9787-0DF3EB5D58EC}" destId="{D71BE214-F633-4FD5-B18D-C3A1CB67D169}" srcOrd="11" destOrd="0" presId="urn:microsoft.com/office/officeart/2005/8/layout/vList2"/>
    <dgm:cxn modelId="{B9249329-FB6A-4397-9A44-DD64955238F5}" type="presParOf" srcId="{7348F311-1D10-4083-9787-0DF3EB5D58EC}" destId="{428317EA-3456-430A-B28B-48631834A8B5}" srcOrd="12" destOrd="0" presId="urn:microsoft.com/office/officeart/2005/8/layout/vList2"/>
    <dgm:cxn modelId="{F4FFA925-D65D-4AF7-BCDF-ADCCBD07A421}" type="presParOf" srcId="{7348F311-1D10-4083-9787-0DF3EB5D58EC}" destId="{AC35A419-9278-432D-BC7C-985554991544}" srcOrd="13" destOrd="0" presId="urn:microsoft.com/office/officeart/2005/8/layout/vList2"/>
    <dgm:cxn modelId="{2214E5C2-AE7D-40B7-96B6-A210AFA74D9D}" type="presParOf" srcId="{7348F311-1D10-4083-9787-0DF3EB5D58EC}" destId="{8BBA2020-B208-414F-A28D-31A05673334E}" srcOrd="14" destOrd="0" presId="urn:microsoft.com/office/officeart/2005/8/layout/vList2"/>
    <dgm:cxn modelId="{F69EA817-5883-4D11-B057-1797A529E1A4}" type="presParOf" srcId="{7348F311-1D10-4083-9787-0DF3EB5D58EC}" destId="{C51B63EB-273F-4175-B58C-1BBDB01A20E8}" srcOrd="15" destOrd="0" presId="urn:microsoft.com/office/officeart/2005/8/layout/vList2"/>
    <dgm:cxn modelId="{D01558B5-31D1-4048-84C0-48278CDEEB49}" type="presParOf" srcId="{7348F311-1D10-4083-9787-0DF3EB5D58EC}" destId="{CD2606D7-3BDC-476B-A378-D538EF8B1528}"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A338C9-F776-493A-A9E9-901E4E507AE7}"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740E5FDB-A319-4967-9821-7489840D5213}">
      <dgm:prSet/>
      <dgm:spPr>
        <a:solidFill>
          <a:srgbClr val="2E455C"/>
        </a:solidFill>
      </dgm:spPr>
      <dgm:t>
        <a:bodyPr/>
        <a:lstStyle/>
        <a:p>
          <a:r>
            <a:rPr lang="en-US" b="1" dirty="0"/>
            <a:t>Phone</a:t>
          </a:r>
        </a:p>
      </dgm:t>
    </dgm:pt>
    <dgm:pt modelId="{A21C12BA-79D9-4B88-BC1E-B0EFD3A24BCC}" type="parTrans" cxnId="{2EC26152-A1F5-4FC9-8C32-5D2484E847B0}">
      <dgm:prSet/>
      <dgm:spPr/>
      <dgm:t>
        <a:bodyPr/>
        <a:lstStyle/>
        <a:p>
          <a:endParaRPr lang="en-US"/>
        </a:p>
      </dgm:t>
    </dgm:pt>
    <dgm:pt modelId="{62A3B618-1E77-41BD-9907-AAA4A762749F}" type="sibTrans" cxnId="{2EC26152-A1F5-4FC9-8C32-5D2484E847B0}">
      <dgm:prSet/>
      <dgm:spPr/>
      <dgm:t>
        <a:bodyPr/>
        <a:lstStyle/>
        <a:p>
          <a:endParaRPr lang="en-US"/>
        </a:p>
      </dgm:t>
    </dgm:pt>
    <dgm:pt modelId="{6A1FE773-C91A-4509-A542-8325A34C1092}">
      <dgm:prSet/>
      <dgm:spPr>
        <a:solidFill>
          <a:srgbClr val="2E455C"/>
        </a:solidFill>
      </dgm:spPr>
      <dgm:t>
        <a:bodyPr/>
        <a:lstStyle/>
        <a:p>
          <a:r>
            <a:rPr lang="en-US" b="1" dirty="0"/>
            <a:t>Car plate number</a:t>
          </a:r>
        </a:p>
      </dgm:t>
    </dgm:pt>
    <dgm:pt modelId="{41F0C320-08CF-4707-813D-F7C18B8DA385}" type="parTrans" cxnId="{ECA5CA05-F68F-4663-97A5-06C3F4BBF6C9}">
      <dgm:prSet/>
      <dgm:spPr/>
      <dgm:t>
        <a:bodyPr/>
        <a:lstStyle/>
        <a:p>
          <a:endParaRPr lang="en-US"/>
        </a:p>
      </dgm:t>
    </dgm:pt>
    <dgm:pt modelId="{BF443F91-0D21-40FD-BF61-D8207A5639DA}" type="sibTrans" cxnId="{ECA5CA05-F68F-4663-97A5-06C3F4BBF6C9}">
      <dgm:prSet/>
      <dgm:spPr/>
      <dgm:t>
        <a:bodyPr/>
        <a:lstStyle/>
        <a:p>
          <a:endParaRPr lang="en-US"/>
        </a:p>
      </dgm:t>
    </dgm:pt>
    <dgm:pt modelId="{79747AD8-8B6B-460D-A313-11CF1A683054}">
      <dgm:prSet/>
      <dgm:spPr>
        <a:solidFill>
          <a:srgbClr val="2E455C"/>
        </a:solidFill>
      </dgm:spPr>
      <dgm:t>
        <a:bodyPr/>
        <a:lstStyle/>
        <a:p>
          <a:r>
            <a:rPr lang="en-US" b="1" dirty="0"/>
            <a:t>Job</a:t>
          </a:r>
        </a:p>
      </dgm:t>
    </dgm:pt>
    <dgm:pt modelId="{2B1C1EAA-4E9E-464A-BC70-CBC781C803B3}" type="parTrans" cxnId="{DBA40D64-1EA4-4346-AB87-08B5D684A0C7}">
      <dgm:prSet/>
      <dgm:spPr/>
      <dgm:t>
        <a:bodyPr/>
        <a:lstStyle/>
        <a:p>
          <a:endParaRPr lang="en-US"/>
        </a:p>
      </dgm:t>
    </dgm:pt>
    <dgm:pt modelId="{8F8D137D-CC72-4BE6-9960-B0A115B49811}" type="sibTrans" cxnId="{DBA40D64-1EA4-4346-AB87-08B5D684A0C7}">
      <dgm:prSet/>
      <dgm:spPr/>
      <dgm:t>
        <a:bodyPr/>
        <a:lstStyle/>
        <a:p>
          <a:endParaRPr lang="en-US"/>
        </a:p>
      </dgm:t>
    </dgm:pt>
    <dgm:pt modelId="{7348F311-1D10-4083-9787-0DF3EB5D58EC}" type="pres">
      <dgm:prSet presAssocID="{71A338C9-F776-493A-A9E9-901E4E507AE7}" presName="linear" presStyleCnt="0">
        <dgm:presLayoutVars>
          <dgm:animLvl val="lvl"/>
          <dgm:resizeHandles val="exact"/>
        </dgm:presLayoutVars>
      </dgm:prSet>
      <dgm:spPr/>
      <dgm:t>
        <a:bodyPr/>
        <a:lstStyle/>
        <a:p>
          <a:endParaRPr lang="en-US"/>
        </a:p>
      </dgm:t>
    </dgm:pt>
    <dgm:pt modelId="{10F1D83D-4B79-4492-836E-F37D081A68E2}" type="pres">
      <dgm:prSet presAssocID="{740E5FDB-A319-4967-9821-7489840D5213}" presName="parentText" presStyleLbl="node1" presStyleIdx="0" presStyleCnt="3">
        <dgm:presLayoutVars>
          <dgm:chMax val="0"/>
          <dgm:bulletEnabled val="1"/>
        </dgm:presLayoutVars>
      </dgm:prSet>
      <dgm:spPr/>
      <dgm:t>
        <a:bodyPr/>
        <a:lstStyle/>
        <a:p>
          <a:endParaRPr lang="en-US"/>
        </a:p>
      </dgm:t>
    </dgm:pt>
    <dgm:pt modelId="{D71BE214-F633-4FD5-B18D-C3A1CB67D169}" type="pres">
      <dgm:prSet presAssocID="{62A3B618-1E77-41BD-9907-AAA4A762749F}" presName="spacer" presStyleCnt="0"/>
      <dgm:spPr/>
    </dgm:pt>
    <dgm:pt modelId="{428317EA-3456-430A-B28B-48631834A8B5}" type="pres">
      <dgm:prSet presAssocID="{6A1FE773-C91A-4509-A542-8325A34C1092}" presName="parentText" presStyleLbl="node1" presStyleIdx="1" presStyleCnt="3">
        <dgm:presLayoutVars>
          <dgm:chMax val="0"/>
          <dgm:bulletEnabled val="1"/>
        </dgm:presLayoutVars>
      </dgm:prSet>
      <dgm:spPr/>
      <dgm:t>
        <a:bodyPr/>
        <a:lstStyle/>
        <a:p>
          <a:endParaRPr lang="en-US"/>
        </a:p>
      </dgm:t>
    </dgm:pt>
    <dgm:pt modelId="{AC35A419-9278-432D-BC7C-985554991544}" type="pres">
      <dgm:prSet presAssocID="{BF443F91-0D21-40FD-BF61-D8207A5639DA}" presName="spacer" presStyleCnt="0"/>
      <dgm:spPr/>
    </dgm:pt>
    <dgm:pt modelId="{8BBA2020-B208-414F-A28D-31A05673334E}" type="pres">
      <dgm:prSet presAssocID="{79747AD8-8B6B-460D-A313-11CF1A683054}" presName="parentText" presStyleLbl="node1" presStyleIdx="2" presStyleCnt="3">
        <dgm:presLayoutVars>
          <dgm:chMax val="0"/>
          <dgm:bulletEnabled val="1"/>
        </dgm:presLayoutVars>
      </dgm:prSet>
      <dgm:spPr/>
      <dgm:t>
        <a:bodyPr/>
        <a:lstStyle/>
        <a:p>
          <a:endParaRPr lang="en-US"/>
        </a:p>
      </dgm:t>
    </dgm:pt>
  </dgm:ptLst>
  <dgm:cxnLst>
    <dgm:cxn modelId="{ECA5CA05-F68F-4663-97A5-06C3F4BBF6C9}" srcId="{71A338C9-F776-493A-A9E9-901E4E507AE7}" destId="{6A1FE773-C91A-4509-A542-8325A34C1092}" srcOrd="1" destOrd="0" parTransId="{41F0C320-08CF-4707-813D-F7C18B8DA385}" sibTransId="{BF443F91-0D21-40FD-BF61-D8207A5639DA}"/>
    <dgm:cxn modelId="{2EC26152-A1F5-4FC9-8C32-5D2484E847B0}" srcId="{71A338C9-F776-493A-A9E9-901E4E507AE7}" destId="{740E5FDB-A319-4967-9821-7489840D5213}" srcOrd="0" destOrd="0" parTransId="{A21C12BA-79D9-4B88-BC1E-B0EFD3A24BCC}" sibTransId="{62A3B618-1E77-41BD-9907-AAA4A762749F}"/>
    <dgm:cxn modelId="{4FED2B29-988A-48C6-92FE-6566EB5FBCD3}" type="presOf" srcId="{79747AD8-8B6B-460D-A313-11CF1A683054}" destId="{8BBA2020-B208-414F-A28D-31A05673334E}" srcOrd="0" destOrd="0" presId="urn:microsoft.com/office/officeart/2005/8/layout/vList2"/>
    <dgm:cxn modelId="{48D0337B-C5F8-45AA-861E-D126FA3389EF}" type="presOf" srcId="{71A338C9-F776-493A-A9E9-901E4E507AE7}" destId="{7348F311-1D10-4083-9787-0DF3EB5D58EC}" srcOrd="0" destOrd="0" presId="urn:microsoft.com/office/officeart/2005/8/layout/vList2"/>
    <dgm:cxn modelId="{DBA40D64-1EA4-4346-AB87-08B5D684A0C7}" srcId="{71A338C9-F776-493A-A9E9-901E4E507AE7}" destId="{79747AD8-8B6B-460D-A313-11CF1A683054}" srcOrd="2" destOrd="0" parTransId="{2B1C1EAA-4E9E-464A-BC70-CBC781C803B3}" sibTransId="{8F8D137D-CC72-4BE6-9960-B0A115B49811}"/>
    <dgm:cxn modelId="{3455D0F7-5EFA-46CD-88ED-3E491D7B01D2}" type="presOf" srcId="{740E5FDB-A319-4967-9821-7489840D5213}" destId="{10F1D83D-4B79-4492-836E-F37D081A68E2}" srcOrd="0" destOrd="0" presId="urn:microsoft.com/office/officeart/2005/8/layout/vList2"/>
    <dgm:cxn modelId="{CD44BAF4-9AB5-44EC-96C2-A3642C83FF21}" type="presOf" srcId="{6A1FE773-C91A-4509-A542-8325A34C1092}" destId="{428317EA-3456-430A-B28B-48631834A8B5}" srcOrd="0" destOrd="0" presId="urn:microsoft.com/office/officeart/2005/8/layout/vList2"/>
    <dgm:cxn modelId="{986DBBA5-9CF9-4FCA-B63B-C70DF7094D72}" type="presParOf" srcId="{7348F311-1D10-4083-9787-0DF3EB5D58EC}" destId="{10F1D83D-4B79-4492-836E-F37D081A68E2}" srcOrd="0" destOrd="0" presId="urn:microsoft.com/office/officeart/2005/8/layout/vList2"/>
    <dgm:cxn modelId="{CBD0F69E-3EF2-4A12-A67F-46D235A92EF2}" type="presParOf" srcId="{7348F311-1D10-4083-9787-0DF3EB5D58EC}" destId="{D71BE214-F633-4FD5-B18D-C3A1CB67D169}" srcOrd="1" destOrd="0" presId="urn:microsoft.com/office/officeart/2005/8/layout/vList2"/>
    <dgm:cxn modelId="{07035CE7-B57D-45ED-999B-639139EC3EBF}" type="presParOf" srcId="{7348F311-1D10-4083-9787-0DF3EB5D58EC}" destId="{428317EA-3456-430A-B28B-48631834A8B5}" srcOrd="2" destOrd="0" presId="urn:microsoft.com/office/officeart/2005/8/layout/vList2"/>
    <dgm:cxn modelId="{EF233431-ECB6-49E1-BEE8-C45F5A0479AB}" type="presParOf" srcId="{7348F311-1D10-4083-9787-0DF3EB5D58EC}" destId="{AC35A419-9278-432D-BC7C-985554991544}" srcOrd="3" destOrd="0" presId="urn:microsoft.com/office/officeart/2005/8/layout/vList2"/>
    <dgm:cxn modelId="{559AD370-7B2E-4983-A5FF-E35FF3A99D25}" type="presParOf" srcId="{7348F311-1D10-4083-9787-0DF3EB5D58EC}" destId="{8BBA2020-B208-414F-A28D-31A05673334E}"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A338C9-F776-493A-A9E9-901E4E507AE7}"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740E5FDB-A319-4967-9821-7489840D5213}">
      <dgm:prSet/>
      <dgm:spPr>
        <a:solidFill>
          <a:srgbClr val="2E455C"/>
        </a:solidFill>
      </dgm:spPr>
      <dgm:t>
        <a:bodyPr/>
        <a:lstStyle/>
        <a:p>
          <a:r>
            <a:rPr lang="en-US" b="1" dirty="0"/>
            <a:t>Name</a:t>
          </a:r>
        </a:p>
      </dgm:t>
    </dgm:pt>
    <dgm:pt modelId="{A21C12BA-79D9-4B88-BC1E-B0EFD3A24BCC}" type="parTrans" cxnId="{2EC26152-A1F5-4FC9-8C32-5D2484E847B0}">
      <dgm:prSet/>
      <dgm:spPr/>
      <dgm:t>
        <a:bodyPr/>
        <a:lstStyle/>
        <a:p>
          <a:endParaRPr lang="en-US"/>
        </a:p>
      </dgm:t>
    </dgm:pt>
    <dgm:pt modelId="{62A3B618-1E77-41BD-9907-AAA4A762749F}" type="sibTrans" cxnId="{2EC26152-A1F5-4FC9-8C32-5D2484E847B0}">
      <dgm:prSet/>
      <dgm:spPr/>
      <dgm:t>
        <a:bodyPr/>
        <a:lstStyle/>
        <a:p>
          <a:endParaRPr lang="en-US"/>
        </a:p>
      </dgm:t>
    </dgm:pt>
    <dgm:pt modelId="{6A1FE773-C91A-4509-A542-8325A34C1092}">
      <dgm:prSet/>
      <dgm:spPr>
        <a:solidFill>
          <a:srgbClr val="2E455C"/>
        </a:solidFill>
      </dgm:spPr>
      <dgm:t>
        <a:bodyPr/>
        <a:lstStyle/>
        <a:p>
          <a:r>
            <a:rPr lang="en-US" b="1" dirty="0"/>
            <a:t>Location</a:t>
          </a:r>
        </a:p>
      </dgm:t>
    </dgm:pt>
    <dgm:pt modelId="{41F0C320-08CF-4707-813D-F7C18B8DA385}" type="parTrans" cxnId="{ECA5CA05-F68F-4663-97A5-06C3F4BBF6C9}">
      <dgm:prSet/>
      <dgm:spPr/>
      <dgm:t>
        <a:bodyPr/>
        <a:lstStyle/>
        <a:p>
          <a:endParaRPr lang="en-US"/>
        </a:p>
      </dgm:t>
    </dgm:pt>
    <dgm:pt modelId="{BF443F91-0D21-40FD-BF61-D8207A5639DA}" type="sibTrans" cxnId="{ECA5CA05-F68F-4663-97A5-06C3F4BBF6C9}">
      <dgm:prSet/>
      <dgm:spPr/>
      <dgm:t>
        <a:bodyPr/>
        <a:lstStyle/>
        <a:p>
          <a:endParaRPr lang="en-US"/>
        </a:p>
      </dgm:t>
    </dgm:pt>
    <dgm:pt modelId="{79747AD8-8B6B-460D-A313-11CF1A683054}">
      <dgm:prSet/>
      <dgm:spPr>
        <a:solidFill>
          <a:srgbClr val="2E455C"/>
        </a:solidFill>
      </dgm:spPr>
      <dgm:t>
        <a:bodyPr/>
        <a:lstStyle/>
        <a:p>
          <a:r>
            <a:rPr lang="en-US" b="1" dirty="0"/>
            <a:t>Photo or video</a:t>
          </a:r>
        </a:p>
      </dgm:t>
    </dgm:pt>
    <dgm:pt modelId="{2B1C1EAA-4E9E-464A-BC70-CBC781C803B3}" type="parTrans" cxnId="{DBA40D64-1EA4-4346-AB87-08B5D684A0C7}">
      <dgm:prSet/>
      <dgm:spPr/>
      <dgm:t>
        <a:bodyPr/>
        <a:lstStyle/>
        <a:p>
          <a:endParaRPr lang="en-US"/>
        </a:p>
      </dgm:t>
    </dgm:pt>
    <dgm:pt modelId="{8F8D137D-CC72-4BE6-9960-B0A115B49811}" type="sibTrans" cxnId="{DBA40D64-1EA4-4346-AB87-08B5D684A0C7}">
      <dgm:prSet/>
      <dgm:spPr/>
      <dgm:t>
        <a:bodyPr/>
        <a:lstStyle/>
        <a:p>
          <a:endParaRPr lang="en-US"/>
        </a:p>
      </dgm:t>
    </dgm:pt>
    <dgm:pt modelId="{DF21913D-9A2B-43ED-88F4-5E6782635D56}">
      <dgm:prSet/>
      <dgm:spPr>
        <a:solidFill>
          <a:srgbClr val="2E455C"/>
        </a:solidFill>
      </dgm:spPr>
      <dgm:t>
        <a:bodyPr/>
        <a:lstStyle/>
        <a:p>
          <a:r>
            <a:rPr lang="en-US" b="1" dirty="0"/>
            <a:t>Physical features</a:t>
          </a:r>
        </a:p>
      </dgm:t>
    </dgm:pt>
    <dgm:pt modelId="{F0E1C7DA-2F2E-4526-B058-BB72E8D5D39A}" type="parTrans" cxnId="{A4EA40A3-BE19-4B78-A509-45A120BCA36B}">
      <dgm:prSet/>
      <dgm:spPr/>
      <dgm:t>
        <a:bodyPr/>
        <a:lstStyle/>
        <a:p>
          <a:endParaRPr lang="en-US"/>
        </a:p>
      </dgm:t>
    </dgm:pt>
    <dgm:pt modelId="{ECA78139-CA5D-4B38-B100-F4B63B4ADE5D}" type="sibTrans" cxnId="{A4EA40A3-BE19-4B78-A509-45A120BCA36B}">
      <dgm:prSet/>
      <dgm:spPr/>
      <dgm:t>
        <a:bodyPr/>
        <a:lstStyle/>
        <a:p>
          <a:endParaRPr lang="en-US"/>
        </a:p>
      </dgm:t>
    </dgm:pt>
    <dgm:pt modelId="{FB244FA9-289E-4BD3-B526-7E476559CFF3}">
      <dgm:prSet/>
      <dgm:spPr>
        <a:solidFill>
          <a:srgbClr val="2E455C"/>
        </a:solidFill>
      </dgm:spPr>
      <dgm:t>
        <a:bodyPr/>
        <a:lstStyle/>
        <a:p>
          <a:r>
            <a:rPr lang="en-US" b="1" dirty="0"/>
            <a:t>ID</a:t>
          </a:r>
        </a:p>
      </dgm:t>
    </dgm:pt>
    <dgm:pt modelId="{92D2170E-8D5B-4BB4-B8DE-EB14CE51D931}" type="sibTrans" cxnId="{F42F17F6-8902-404A-A8E3-00FCFDD73CB2}">
      <dgm:prSet/>
      <dgm:spPr/>
      <dgm:t>
        <a:bodyPr/>
        <a:lstStyle/>
        <a:p>
          <a:endParaRPr lang="en-US"/>
        </a:p>
      </dgm:t>
    </dgm:pt>
    <dgm:pt modelId="{52B97F51-A2DB-4ACC-B2C0-929345EBFEF4}" type="parTrans" cxnId="{F42F17F6-8902-404A-A8E3-00FCFDD73CB2}">
      <dgm:prSet/>
      <dgm:spPr/>
      <dgm:t>
        <a:bodyPr/>
        <a:lstStyle/>
        <a:p>
          <a:endParaRPr lang="en-US"/>
        </a:p>
      </dgm:t>
    </dgm:pt>
    <dgm:pt modelId="{52D943DA-0E76-4FC7-BA32-1910198FCDEB}">
      <dgm:prSet/>
      <dgm:spPr>
        <a:solidFill>
          <a:schemeClr val="tx2">
            <a:lumMod val="50000"/>
            <a:lumOff val="50000"/>
          </a:schemeClr>
        </a:solidFill>
      </dgm:spPr>
      <dgm:t>
        <a:bodyPr/>
        <a:lstStyle/>
        <a:p>
          <a:r>
            <a:rPr lang="en-US" b="1" dirty="0"/>
            <a:t>By:-</a:t>
          </a:r>
          <a:endParaRPr lang="en-US" dirty="0"/>
        </a:p>
      </dgm:t>
    </dgm:pt>
    <dgm:pt modelId="{DD6DB0EC-E979-4802-882F-3158D4EA0E0E}" type="parTrans" cxnId="{DDAA1E48-658E-4EAD-A570-4B7A780658B7}">
      <dgm:prSet/>
      <dgm:spPr/>
      <dgm:t>
        <a:bodyPr/>
        <a:lstStyle/>
        <a:p>
          <a:endParaRPr lang="en-US"/>
        </a:p>
      </dgm:t>
    </dgm:pt>
    <dgm:pt modelId="{2812E5F7-0928-49B4-9DE5-C3D5B5043837}" type="sibTrans" cxnId="{DDAA1E48-658E-4EAD-A570-4B7A780658B7}">
      <dgm:prSet/>
      <dgm:spPr/>
      <dgm:t>
        <a:bodyPr/>
        <a:lstStyle/>
        <a:p>
          <a:endParaRPr lang="en-US"/>
        </a:p>
      </dgm:t>
    </dgm:pt>
    <dgm:pt modelId="{7348F311-1D10-4083-9787-0DF3EB5D58EC}" type="pres">
      <dgm:prSet presAssocID="{71A338C9-F776-493A-A9E9-901E4E507AE7}" presName="linear" presStyleCnt="0">
        <dgm:presLayoutVars>
          <dgm:animLvl val="lvl"/>
          <dgm:resizeHandles val="exact"/>
        </dgm:presLayoutVars>
      </dgm:prSet>
      <dgm:spPr/>
      <dgm:t>
        <a:bodyPr/>
        <a:lstStyle/>
        <a:p>
          <a:endParaRPr lang="en-US"/>
        </a:p>
      </dgm:t>
    </dgm:pt>
    <dgm:pt modelId="{A5DC2A54-A011-466A-AC9B-A191E2850105}" type="pres">
      <dgm:prSet presAssocID="{52D943DA-0E76-4FC7-BA32-1910198FCDEB}" presName="parentText" presStyleLbl="node1" presStyleIdx="0" presStyleCnt="6">
        <dgm:presLayoutVars>
          <dgm:chMax val="0"/>
          <dgm:bulletEnabled val="1"/>
        </dgm:presLayoutVars>
      </dgm:prSet>
      <dgm:spPr/>
      <dgm:t>
        <a:bodyPr/>
        <a:lstStyle/>
        <a:p>
          <a:endParaRPr lang="en-US"/>
        </a:p>
      </dgm:t>
    </dgm:pt>
    <dgm:pt modelId="{59105691-4242-4D16-B1E8-30610FCE0144}" type="pres">
      <dgm:prSet presAssocID="{2812E5F7-0928-49B4-9DE5-C3D5B5043837}" presName="spacer" presStyleCnt="0"/>
      <dgm:spPr/>
    </dgm:pt>
    <dgm:pt modelId="{086A119A-1078-45D3-A681-C179EF007EE6}" type="pres">
      <dgm:prSet presAssocID="{FB244FA9-289E-4BD3-B526-7E476559CFF3}" presName="parentText" presStyleLbl="node1" presStyleIdx="1" presStyleCnt="6">
        <dgm:presLayoutVars>
          <dgm:chMax val="0"/>
          <dgm:bulletEnabled val="1"/>
        </dgm:presLayoutVars>
      </dgm:prSet>
      <dgm:spPr/>
      <dgm:t>
        <a:bodyPr/>
        <a:lstStyle/>
        <a:p>
          <a:endParaRPr lang="en-US"/>
        </a:p>
      </dgm:t>
    </dgm:pt>
    <dgm:pt modelId="{2E96206D-D9B4-4129-A375-F2B1205A416A}" type="pres">
      <dgm:prSet presAssocID="{92D2170E-8D5B-4BB4-B8DE-EB14CE51D931}" presName="spacer" presStyleCnt="0"/>
      <dgm:spPr/>
    </dgm:pt>
    <dgm:pt modelId="{10F1D83D-4B79-4492-836E-F37D081A68E2}" type="pres">
      <dgm:prSet presAssocID="{740E5FDB-A319-4967-9821-7489840D5213}" presName="parentText" presStyleLbl="node1" presStyleIdx="2" presStyleCnt="6">
        <dgm:presLayoutVars>
          <dgm:chMax val="0"/>
          <dgm:bulletEnabled val="1"/>
        </dgm:presLayoutVars>
      </dgm:prSet>
      <dgm:spPr/>
      <dgm:t>
        <a:bodyPr/>
        <a:lstStyle/>
        <a:p>
          <a:endParaRPr lang="en-US"/>
        </a:p>
      </dgm:t>
    </dgm:pt>
    <dgm:pt modelId="{D71BE214-F633-4FD5-B18D-C3A1CB67D169}" type="pres">
      <dgm:prSet presAssocID="{62A3B618-1E77-41BD-9907-AAA4A762749F}" presName="spacer" presStyleCnt="0"/>
      <dgm:spPr/>
    </dgm:pt>
    <dgm:pt modelId="{428317EA-3456-430A-B28B-48631834A8B5}" type="pres">
      <dgm:prSet presAssocID="{6A1FE773-C91A-4509-A542-8325A34C1092}" presName="parentText" presStyleLbl="node1" presStyleIdx="3" presStyleCnt="6">
        <dgm:presLayoutVars>
          <dgm:chMax val="0"/>
          <dgm:bulletEnabled val="1"/>
        </dgm:presLayoutVars>
      </dgm:prSet>
      <dgm:spPr/>
      <dgm:t>
        <a:bodyPr/>
        <a:lstStyle/>
        <a:p>
          <a:endParaRPr lang="en-US"/>
        </a:p>
      </dgm:t>
    </dgm:pt>
    <dgm:pt modelId="{AC35A419-9278-432D-BC7C-985554991544}" type="pres">
      <dgm:prSet presAssocID="{BF443F91-0D21-40FD-BF61-D8207A5639DA}" presName="spacer" presStyleCnt="0"/>
      <dgm:spPr/>
    </dgm:pt>
    <dgm:pt modelId="{8BBA2020-B208-414F-A28D-31A05673334E}" type="pres">
      <dgm:prSet presAssocID="{79747AD8-8B6B-460D-A313-11CF1A683054}" presName="parentText" presStyleLbl="node1" presStyleIdx="4" presStyleCnt="6">
        <dgm:presLayoutVars>
          <dgm:chMax val="0"/>
          <dgm:bulletEnabled val="1"/>
        </dgm:presLayoutVars>
      </dgm:prSet>
      <dgm:spPr/>
      <dgm:t>
        <a:bodyPr/>
        <a:lstStyle/>
        <a:p>
          <a:endParaRPr lang="en-US"/>
        </a:p>
      </dgm:t>
    </dgm:pt>
    <dgm:pt modelId="{C51B63EB-273F-4175-B58C-1BBDB01A20E8}" type="pres">
      <dgm:prSet presAssocID="{8F8D137D-CC72-4BE6-9960-B0A115B49811}" presName="spacer" presStyleCnt="0"/>
      <dgm:spPr/>
    </dgm:pt>
    <dgm:pt modelId="{CD2606D7-3BDC-476B-A378-D538EF8B1528}" type="pres">
      <dgm:prSet presAssocID="{DF21913D-9A2B-43ED-88F4-5E6782635D56}" presName="parentText" presStyleLbl="node1" presStyleIdx="5" presStyleCnt="6">
        <dgm:presLayoutVars>
          <dgm:chMax val="0"/>
          <dgm:bulletEnabled val="1"/>
        </dgm:presLayoutVars>
      </dgm:prSet>
      <dgm:spPr/>
      <dgm:t>
        <a:bodyPr/>
        <a:lstStyle/>
        <a:p>
          <a:endParaRPr lang="en-US"/>
        </a:p>
      </dgm:t>
    </dgm:pt>
  </dgm:ptLst>
  <dgm:cxnLst>
    <dgm:cxn modelId="{A4EA40A3-BE19-4B78-A509-45A120BCA36B}" srcId="{71A338C9-F776-493A-A9E9-901E4E507AE7}" destId="{DF21913D-9A2B-43ED-88F4-5E6782635D56}" srcOrd="5" destOrd="0" parTransId="{F0E1C7DA-2F2E-4526-B058-BB72E8D5D39A}" sibTransId="{ECA78139-CA5D-4B38-B100-F4B63B4ADE5D}"/>
    <dgm:cxn modelId="{3FDA5ACA-8E90-4DC9-9FB4-C4071E32589D}" type="presOf" srcId="{79747AD8-8B6B-460D-A313-11CF1A683054}" destId="{8BBA2020-B208-414F-A28D-31A05673334E}" srcOrd="0" destOrd="0" presId="urn:microsoft.com/office/officeart/2005/8/layout/vList2"/>
    <dgm:cxn modelId="{ECA5CA05-F68F-4663-97A5-06C3F4BBF6C9}" srcId="{71A338C9-F776-493A-A9E9-901E4E507AE7}" destId="{6A1FE773-C91A-4509-A542-8325A34C1092}" srcOrd="3" destOrd="0" parTransId="{41F0C320-08CF-4707-813D-F7C18B8DA385}" sibTransId="{BF443F91-0D21-40FD-BF61-D8207A5639DA}"/>
    <dgm:cxn modelId="{DBA40D64-1EA4-4346-AB87-08B5D684A0C7}" srcId="{71A338C9-F776-493A-A9E9-901E4E507AE7}" destId="{79747AD8-8B6B-460D-A313-11CF1A683054}" srcOrd="4" destOrd="0" parTransId="{2B1C1EAA-4E9E-464A-BC70-CBC781C803B3}" sibTransId="{8F8D137D-CC72-4BE6-9960-B0A115B49811}"/>
    <dgm:cxn modelId="{48D0337B-C5F8-45AA-861E-D126FA3389EF}" type="presOf" srcId="{71A338C9-F776-493A-A9E9-901E4E507AE7}" destId="{7348F311-1D10-4083-9787-0DF3EB5D58EC}" srcOrd="0" destOrd="0" presId="urn:microsoft.com/office/officeart/2005/8/layout/vList2"/>
    <dgm:cxn modelId="{3A07BA65-D460-4ECA-ABAF-69E49977462D}" type="presOf" srcId="{740E5FDB-A319-4967-9821-7489840D5213}" destId="{10F1D83D-4B79-4492-836E-F37D081A68E2}" srcOrd="0" destOrd="0" presId="urn:microsoft.com/office/officeart/2005/8/layout/vList2"/>
    <dgm:cxn modelId="{F42F17F6-8902-404A-A8E3-00FCFDD73CB2}" srcId="{71A338C9-F776-493A-A9E9-901E4E507AE7}" destId="{FB244FA9-289E-4BD3-B526-7E476559CFF3}" srcOrd="1" destOrd="0" parTransId="{52B97F51-A2DB-4ACC-B2C0-929345EBFEF4}" sibTransId="{92D2170E-8D5B-4BB4-B8DE-EB14CE51D931}"/>
    <dgm:cxn modelId="{9A68A793-C0FD-4F67-9F4C-D43B66A8823A}" type="presOf" srcId="{DF21913D-9A2B-43ED-88F4-5E6782635D56}" destId="{CD2606D7-3BDC-476B-A378-D538EF8B1528}" srcOrd="0" destOrd="0" presId="urn:microsoft.com/office/officeart/2005/8/layout/vList2"/>
    <dgm:cxn modelId="{AC6826CD-DF9D-4CBE-BDED-CB855D0B9D0B}" type="presOf" srcId="{6A1FE773-C91A-4509-A542-8325A34C1092}" destId="{428317EA-3456-430A-B28B-48631834A8B5}" srcOrd="0" destOrd="0" presId="urn:microsoft.com/office/officeart/2005/8/layout/vList2"/>
    <dgm:cxn modelId="{DDE2BCF2-F023-4481-A7BB-1DDA7D5DE964}" type="presOf" srcId="{FB244FA9-289E-4BD3-B526-7E476559CFF3}" destId="{086A119A-1078-45D3-A681-C179EF007EE6}" srcOrd="0" destOrd="0" presId="urn:microsoft.com/office/officeart/2005/8/layout/vList2"/>
    <dgm:cxn modelId="{2EC26152-A1F5-4FC9-8C32-5D2484E847B0}" srcId="{71A338C9-F776-493A-A9E9-901E4E507AE7}" destId="{740E5FDB-A319-4967-9821-7489840D5213}" srcOrd="2" destOrd="0" parTransId="{A21C12BA-79D9-4B88-BC1E-B0EFD3A24BCC}" sibTransId="{62A3B618-1E77-41BD-9907-AAA4A762749F}"/>
    <dgm:cxn modelId="{C056210A-1E2A-49EB-9A99-9B638FA4FC0D}" type="presOf" srcId="{52D943DA-0E76-4FC7-BA32-1910198FCDEB}" destId="{A5DC2A54-A011-466A-AC9B-A191E2850105}" srcOrd="0" destOrd="0" presId="urn:microsoft.com/office/officeart/2005/8/layout/vList2"/>
    <dgm:cxn modelId="{DDAA1E48-658E-4EAD-A570-4B7A780658B7}" srcId="{71A338C9-F776-493A-A9E9-901E4E507AE7}" destId="{52D943DA-0E76-4FC7-BA32-1910198FCDEB}" srcOrd="0" destOrd="0" parTransId="{DD6DB0EC-E979-4802-882F-3158D4EA0E0E}" sibTransId="{2812E5F7-0928-49B4-9DE5-C3D5B5043837}"/>
    <dgm:cxn modelId="{FF7F02A6-08EC-4854-8873-6F8486805B74}" type="presParOf" srcId="{7348F311-1D10-4083-9787-0DF3EB5D58EC}" destId="{A5DC2A54-A011-466A-AC9B-A191E2850105}" srcOrd="0" destOrd="0" presId="urn:microsoft.com/office/officeart/2005/8/layout/vList2"/>
    <dgm:cxn modelId="{CA439198-F7BB-4DA0-AE4B-9397D9DA31BE}" type="presParOf" srcId="{7348F311-1D10-4083-9787-0DF3EB5D58EC}" destId="{59105691-4242-4D16-B1E8-30610FCE0144}" srcOrd="1" destOrd="0" presId="urn:microsoft.com/office/officeart/2005/8/layout/vList2"/>
    <dgm:cxn modelId="{EA674DEF-B9F9-4321-A93B-A5DBDD39BD34}" type="presParOf" srcId="{7348F311-1D10-4083-9787-0DF3EB5D58EC}" destId="{086A119A-1078-45D3-A681-C179EF007EE6}" srcOrd="2" destOrd="0" presId="urn:microsoft.com/office/officeart/2005/8/layout/vList2"/>
    <dgm:cxn modelId="{AE3048A1-6525-4E4B-ADF9-34CE6579C9DB}" type="presParOf" srcId="{7348F311-1D10-4083-9787-0DF3EB5D58EC}" destId="{2E96206D-D9B4-4129-A375-F2B1205A416A}" srcOrd="3" destOrd="0" presId="urn:microsoft.com/office/officeart/2005/8/layout/vList2"/>
    <dgm:cxn modelId="{4513DBCC-8302-40EA-8512-A21500B6C150}" type="presParOf" srcId="{7348F311-1D10-4083-9787-0DF3EB5D58EC}" destId="{10F1D83D-4B79-4492-836E-F37D081A68E2}" srcOrd="4" destOrd="0" presId="urn:microsoft.com/office/officeart/2005/8/layout/vList2"/>
    <dgm:cxn modelId="{EB850A32-89BC-4B0B-B210-FACFED43FEA7}" type="presParOf" srcId="{7348F311-1D10-4083-9787-0DF3EB5D58EC}" destId="{D71BE214-F633-4FD5-B18D-C3A1CB67D169}" srcOrd="5" destOrd="0" presId="urn:microsoft.com/office/officeart/2005/8/layout/vList2"/>
    <dgm:cxn modelId="{CAB451FB-75EC-441D-88DB-ED32677A6B1A}" type="presParOf" srcId="{7348F311-1D10-4083-9787-0DF3EB5D58EC}" destId="{428317EA-3456-430A-B28B-48631834A8B5}" srcOrd="6" destOrd="0" presId="urn:microsoft.com/office/officeart/2005/8/layout/vList2"/>
    <dgm:cxn modelId="{5B607BC7-CC82-47BB-BEB1-9F551BA52619}" type="presParOf" srcId="{7348F311-1D10-4083-9787-0DF3EB5D58EC}" destId="{AC35A419-9278-432D-BC7C-985554991544}" srcOrd="7" destOrd="0" presId="urn:microsoft.com/office/officeart/2005/8/layout/vList2"/>
    <dgm:cxn modelId="{1B31843B-F6E4-4375-A432-8D0167254858}" type="presParOf" srcId="{7348F311-1D10-4083-9787-0DF3EB5D58EC}" destId="{8BBA2020-B208-414F-A28D-31A05673334E}" srcOrd="8" destOrd="0" presId="urn:microsoft.com/office/officeart/2005/8/layout/vList2"/>
    <dgm:cxn modelId="{3A990B7A-A3B9-4831-99C0-F6880CB0FAB4}" type="presParOf" srcId="{7348F311-1D10-4083-9787-0DF3EB5D58EC}" destId="{C51B63EB-273F-4175-B58C-1BBDB01A20E8}" srcOrd="9" destOrd="0" presId="urn:microsoft.com/office/officeart/2005/8/layout/vList2"/>
    <dgm:cxn modelId="{FE251451-4DB5-4159-A550-06B82283B64A}" type="presParOf" srcId="{7348F311-1D10-4083-9787-0DF3EB5D58EC}" destId="{CD2606D7-3BDC-476B-A378-D538EF8B1528}" srcOrd="1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987C1A-D518-4F99-AFF9-8B24E0415A82}"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970E1092-36DD-45C2-9CE2-57EE007F5EEA}">
      <dgm:prSet/>
      <dgm:spPr/>
      <dgm:t>
        <a:bodyPr/>
        <a:lstStyle/>
        <a:p>
          <a:pPr>
            <a:lnSpc>
              <a:spcPct val="100000"/>
            </a:lnSpc>
            <a:defRPr cap="all"/>
          </a:pPr>
          <a:r>
            <a:rPr lang="en-US" b="1"/>
            <a:t>Login.</a:t>
          </a:r>
          <a:endParaRPr lang="en-US"/>
        </a:p>
      </dgm:t>
    </dgm:pt>
    <dgm:pt modelId="{E153732F-4945-4927-BAD6-AE1DBFF6BC57}" type="parTrans" cxnId="{DF30ED21-B670-445D-8F07-428D54FA1797}">
      <dgm:prSet/>
      <dgm:spPr/>
      <dgm:t>
        <a:bodyPr/>
        <a:lstStyle/>
        <a:p>
          <a:endParaRPr lang="en-US"/>
        </a:p>
      </dgm:t>
    </dgm:pt>
    <dgm:pt modelId="{A760F174-FBC0-40BC-8D9B-67EFE5A11E48}" type="sibTrans" cxnId="{DF30ED21-B670-445D-8F07-428D54FA1797}">
      <dgm:prSet/>
      <dgm:spPr/>
      <dgm:t>
        <a:bodyPr/>
        <a:lstStyle/>
        <a:p>
          <a:endParaRPr lang="en-US"/>
        </a:p>
      </dgm:t>
    </dgm:pt>
    <dgm:pt modelId="{7F21C4E8-2FB6-44CE-9AF4-099C0F315721}">
      <dgm:prSet/>
      <dgm:spPr/>
      <dgm:t>
        <a:bodyPr/>
        <a:lstStyle/>
        <a:p>
          <a:pPr>
            <a:lnSpc>
              <a:spcPct val="100000"/>
            </a:lnSpc>
            <a:defRPr cap="all"/>
          </a:pPr>
          <a:r>
            <a:rPr lang="en-US" b="1" dirty="0"/>
            <a:t>ADD New Users.</a:t>
          </a:r>
          <a:endParaRPr lang="en-US" dirty="0"/>
        </a:p>
      </dgm:t>
    </dgm:pt>
    <dgm:pt modelId="{065676F6-F516-469F-8934-54096043DC3B}" type="parTrans" cxnId="{984C03E2-0ECE-4A4C-9E94-CE262D17FAF9}">
      <dgm:prSet/>
      <dgm:spPr/>
      <dgm:t>
        <a:bodyPr/>
        <a:lstStyle/>
        <a:p>
          <a:endParaRPr lang="en-US"/>
        </a:p>
      </dgm:t>
    </dgm:pt>
    <dgm:pt modelId="{0BA3EEDA-2551-4340-A30E-65FCAC2B2793}" type="sibTrans" cxnId="{984C03E2-0ECE-4A4C-9E94-CE262D17FAF9}">
      <dgm:prSet/>
      <dgm:spPr/>
      <dgm:t>
        <a:bodyPr/>
        <a:lstStyle/>
        <a:p>
          <a:endParaRPr lang="en-US"/>
        </a:p>
      </dgm:t>
    </dgm:pt>
    <dgm:pt modelId="{F67BD451-7461-4094-A4EF-7D50AADA6FF3}">
      <dgm:prSet/>
      <dgm:spPr/>
      <dgm:t>
        <a:bodyPr/>
        <a:lstStyle/>
        <a:p>
          <a:pPr>
            <a:lnSpc>
              <a:spcPct val="100000"/>
            </a:lnSpc>
            <a:defRPr cap="all"/>
          </a:pPr>
          <a:r>
            <a:rPr lang="en-US" b="1"/>
            <a:t>Maintains website.</a:t>
          </a:r>
          <a:endParaRPr lang="en-US"/>
        </a:p>
      </dgm:t>
    </dgm:pt>
    <dgm:pt modelId="{D3304760-41AA-4C03-8F7C-299E4FCBE4A3}" type="parTrans" cxnId="{F9AFEDDE-710B-42A6-83DD-793C70A6732B}">
      <dgm:prSet/>
      <dgm:spPr/>
      <dgm:t>
        <a:bodyPr/>
        <a:lstStyle/>
        <a:p>
          <a:endParaRPr lang="en-US"/>
        </a:p>
      </dgm:t>
    </dgm:pt>
    <dgm:pt modelId="{0250577C-11CD-406C-A737-6BA103274E9C}" type="sibTrans" cxnId="{F9AFEDDE-710B-42A6-83DD-793C70A6732B}">
      <dgm:prSet/>
      <dgm:spPr/>
      <dgm:t>
        <a:bodyPr/>
        <a:lstStyle/>
        <a:p>
          <a:endParaRPr lang="en-US"/>
        </a:p>
      </dgm:t>
    </dgm:pt>
    <dgm:pt modelId="{45196631-2131-4957-B48B-2F0978B6E923}">
      <dgm:prSet/>
      <dgm:spPr/>
      <dgm:t>
        <a:bodyPr/>
        <a:lstStyle/>
        <a:p>
          <a:pPr>
            <a:lnSpc>
              <a:spcPct val="100000"/>
            </a:lnSpc>
            <a:defRPr cap="all"/>
          </a:pPr>
          <a:r>
            <a:rPr lang="en-US" b="1"/>
            <a:t>Modifies rating.</a:t>
          </a:r>
          <a:endParaRPr lang="en-US"/>
        </a:p>
      </dgm:t>
    </dgm:pt>
    <dgm:pt modelId="{5AF5F7C5-BB7D-4AAC-AED6-2243A25D388F}" type="parTrans" cxnId="{28031CBF-1E62-4634-BE7C-BE792EDFAA23}">
      <dgm:prSet/>
      <dgm:spPr/>
      <dgm:t>
        <a:bodyPr/>
        <a:lstStyle/>
        <a:p>
          <a:endParaRPr lang="en-US"/>
        </a:p>
      </dgm:t>
    </dgm:pt>
    <dgm:pt modelId="{2F36C222-CC19-4A6C-A94E-F186237A815E}" type="sibTrans" cxnId="{28031CBF-1E62-4634-BE7C-BE792EDFAA23}">
      <dgm:prSet/>
      <dgm:spPr/>
      <dgm:t>
        <a:bodyPr/>
        <a:lstStyle/>
        <a:p>
          <a:endParaRPr lang="en-US"/>
        </a:p>
      </dgm:t>
    </dgm:pt>
    <dgm:pt modelId="{895DAB16-2085-4865-832F-EA10E331863D}">
      <dgm:prSet/>
      <dgm:spPr/>
      <dgm:t>
        <a:bodyPr/>
        <a:lstStyle/>
        <a:p>
          <a:pPr>
            <a:lnSpc>
              <a:spcPct val="100000"/>
            </a:lnSpc>
            <a:defRPr cap="all"/>
          </a:pPr>
          <a:r>
            <a:rPr lang="en-US" b="1"/>
            <a:t>Sends critical reports to authorities. </a:t>
          </a:r>
          <a:endParaRPr lang="en-US"/>
        </a:p>
      </dgm:t>
    </dgm:pt>
    <dgm:pt modelId="{4C6185E6-E2F0-4F5B-9A36-E36B0A8B2772}" type="parTrans" cxnId="{689C4180-70DA-4CBB-AB05-5608A88D15C0}">
      <dgm:prSet/>
      <dgm:spPr/>
      <dgm:t>
        <a:bodyPr/>
        <a:lstStyle/>
        <a:p>
          <a:endParaRPr lang="en-US"/>
        </a:p>
      </dgm:t>
    </dgm:pt>
    <dgm:pt modelId="{419BE5A2-64CE-4A79-9FC9-D1AF1ED29E53}" type="sibTrans" cxnId="{689C4180-70DA-4CBB-AB05-5608A88D15C0}">
      <dgm:prSet/>
      <dgm:spPr/>
      <dgm:t>
        <a:bodyPr/>
        <a:lstStyle/>
        <a:p>
          <a:endParaRPr lang="en-US"/>
        </a:p>
      </dgm:t>
    </dgm:pt>
    <dgm:pt modelId="{B004DA09-A357-4BFE-8674-BDB3D6AD80FF}">
      <dgm:prSet/>
      <dgm:spPr/>
      <dgm:t>
        <a:bodyPr/>
        <a:lstStyle/>
        <a:p>
          <a:pPr>
            <a:lnSpc>
              <a:spcPct val="100000"/>
            </a:lnSpc>
            <a:defRPr cap="all"/>
          </a:pPr>
          <a:r>
            <a:rPr lang="en-US" b="1"/>
            <a:t>Updates website.</a:t>
          </a:r>
          <a:endParaRPr lang="en-US"/>
        </a:p>
      </dgm:t>
    </dgm:pt>
    <dgm:pt modelId="{0EA7FBD4-7125-4D8D-9E95-5036BCD2B35A}" type="parTrans" cxnId="{E5DA6CB0-E524-4645-8186-9162DF8597A2}">
      <dgm:prSet/>
      <dgm:spPr/>
      <dgm:t>
        <a:bodyPr/>
        <a:lstStyle/>
        <a:p>
          <a:endParaRPr lang="en-US"/>
        </a:p>
      </dgm:t>
    </dgm:pt>
    <dgm:pt modelId="{9124262C-35F5-4555-AD6D-24CE10EF2EAF}" type="sibTrans" cxnId="{E5DA6CB0-E524-4645-8186-9162DF8597A2}">
      <dgm:prSet/>
      <dgm:spPr/>
      <dgm:t>
        <a:bodyPr/>
        <a:lstStyle/>
        <a:p>
          <a:endParaRPr lang="en-US"/>
        </a:p>
      </dgm:t>
    </dgm:pt>
    <dgm:pt modelId="{601EC777-6E9D-4685-B877-28AF865B2E25}">
      <dgm:prSet/>
      <dgm:spPr/>
      <dgm:t>
        <a:bodyPr/>
        <a:lstStyle/>
        <a:p>
          <a:pPr>
            <a:lnSpc>
              <a:spcPct val="100000"/>
            </a:lnSpc>
            <a:defRPr cap="all"/>
          </a:pPr>
          <a:r>
            <a:rPr lang="en-US" b="1"/>
            <a:t>Sends initial user’s login passwords.</a:t>
          </a:r>
          <a:endParaRPr lang="en-US"/>
        </a:p>
      </dgm:t>
    </dgm:pt>
    <dgm:pt modelId="{E424A4F4-75BC-4C26-AE45-CEF1224C8097}" type="parTrans" cxnId="{F11F424D-3E79-43D4-8DAC-C75DDE1A2602}">
      <dgm:prSet/>
      <dgm:spPr/>
      <dgm:t>
        <a:bodyPr/>
        <a:lstStyle/>
        <a:p>
          <a:endParaRPr lang="en-US"/>
        </a:p>
      </dgm:t>
    </dgm:pt>
    <dgm:pt modelId="{DACED855-DD09-4735-BEA6-7DF545CD9AB5}" type="sibTrans" cxnId="{F11F424D-3E79-43D4-8DAC-C75DDE1A2602}">
      <dgm:prSet/>
      <dgm:spPr/>
      <dgm:t>
        <a:bodyPr/>
        <a:lstStyle/>
        <a:p>
          <a:endParaRPr lang="en-US"/>
        </a:p>
      </dgm:t>
    </dgm:pt>
    <dgm:pt modelId="{808B903A-52B2-4A97-9485-EF6742752EF5}" type="pres">
      <dgm:prSet presAssocID="{35987C1A-D518-4F99-AFF9-8B24E0415A82}" presName="root" presStyleCnt="0">
        <dgm:presLayoutVars>
          <dgm:dir/>
          <dgm:resizeHandles val="exact"/>
        </dgm:presLayoutVars>
      </dgm:prSet>
      <dgm:spPr/>
      <dgm:t>
        <a:bodyPr/>
        <a:lstStyle/>
        <a:p>
          <a:endParaRPr lang="en-US"/>
        </a:p>
      </dgm:t>
    </dgm:pt>
    <dgm:pt modelId="{AE5DCA41-4450-4DDB-A838-08C83100CC3B}" type="pres">
      <dgm:prSet presAssocID="{970E1092-36DD-45C2-9CE2-57EE007F5EEA}" presName="compNode" presStyleCnt="0"/>
      <dgm:spPr/>
    </dgm:pt>
    <dgm:pt modelId="{F7293D18-5FA5-4DB8-92B2-68D955FC0C96}" type="pres">
      <dgm:prSet presAssocID="{970E1092-36DD-45C2-9CE2-57EE007F5EEA}" presName="iconBgRect" presStyleLbl="bgShp" presStyleIdx="0" presStyleCnt="7"/>
      <dgm:spPr>
        <a:prstGeom prst="round2DiagRect">
          <a:avLst>
            <a:gd name="adj1" fmla="val 29727"/>
            <a:gd name="adj2" fmla="val 0"/>
          </a:avLst>
        </a:prstGeom>
      </dgm:spPr>
    </dgm:pt>
    <dgm:pt modelId="{9C089701-B193-4821-8D96-64C38B08FF11}" type="pres">
      <dgm:prSet presAssocID="{970E1092-36DD-45C2-9CE2-57EE007F5EEA}" presName="iconRect" presStyleLbl="node1" presStyleIdx="0" presStyleCnt="7"/>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D72755F1-A299-40E4-9724-8F719834F739}" type="pres">
      <dgm:prSet presAssocID="{970E1092-36DD-45C2-9CE2-57EE007F5EEA}" presName="spaceRect" presStyleCnt="0"/>
      <dgm:spPr/>
    </dgm:pt>
    <dgm:pt modelId="{E1A33882-5871-4045-A202-F131A11D6B53}" type="pres">
      <dgm:prSet presAssocID="{970E1092-36DD-45C2-9CE2-57EE007F5EEA}" presName="textRect" presStyleLbl="revTx" presStyleIdx="0" presStyleCnt="7">
        <dgm:presLayoutVars>
          <dgm:chMax val="1"/>
          <dgm:chPref val="1"/>
        </dgm:presLayoutVars>
      </dgm:prSet>
      <dgm:spPr/>
      <dgm:t>
        <a:bodyPr/>
        <a:lstStyle/>
        <a:p>
          <a:endParaRPr lang="en-US"/>
        </a:p>
      </dgm:t>
    </dgm:pt>
    <dgm:pt modelId="{4A808BC1-45DF-4584-A9D0-D67508AB1616}" type="pres">
      <dgm:prSet presAssocID="{A760F174-FBC0-40BC-8D9B-67EFE5A11E48}" presName="sibTrans" presStyleCnt="0"/>
      <dgm:spPr/>
    </dgm:pt>
    <dgm:pt modelId="{42B6D640-AD90-41DA-A2F6-C9F0D7EF5AC0}" type="pres">
      <dgm:prSet presAssocID="{7F21C4E8-2FB6-44CE-9AF4-099C0F315721}" presName="compNode" presStyleCnt="0"/>
      <dgm:spPr/>
    </dgm:pt>
    <dgm:pt modelId="{5A5D9746-A86F-44FA-8B59-9D56065698C0}" type="pres">
      <dgm:prSet presAssocID="{7F21C4E8-2FB6-44CE-9AF4-099C0F315721}" presName="iconBgRect" presStyleLbl="bgShp" presStyleIdx="1" presStyleCnt="7"/>
      <dgm:spPr>
        <a:prstGeom prst="round2DiagRect">
          <a:avLst>
            <a:gd name="adj1" fmla="val 29727"/>
            <a:gd name="adj2" fmla="val 0"/>
          </a:avLst>
        </a:prstGeom>
      </dgm:spPr>
    </dgm:pt>
    <dgm:pt modelId="{7A147B9B-6C6C-49CB-9A38-35E772CEB092}" type="pres">
      <dgm:prSet presAssocID="{7F21C4E8-2FB6-44CE-9AF4-099C0F315721}" presName="iconRect" presStyleLbl="node1" presStyleIdx="1" presStyleCnt="7"/>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ubtitles"/>
        </a:ext>
      </dgm:extLst>
    </dgm:pt>
    <dgm:pt modelId="{AD5D6EF4-7E43-4921-9DCC-8100F1B6DF6F}" type="pres">
      <dgm:prSet presAssocID="{7F21C4E8-2FB6-44CE-9AF4-099C0F315721}" presName="spaceRect" presStyleCnt="0"/>
      <dgm:spPr/>
    </dgm:pt>
    <dgm:pt modelId="{EC42EE3E-578C-41CF-AF17-7B06C4B9F4E2}" type="pres">
      <dgm:prSet presAssocID="{7F21C4E8-2FB6-44CE-9AF4-099C0F315721}" presName="textRect" presStyleLbl="revTx" presStyleIdx="1" presStyleCnt="7">
        <dgm:presLayoutVars>
          <dgm:chMax val="1"/>
          <dgm:chPref val="1"/>
        </dgm:presLayoutVars>
      </dgm:prSet>
      <dgm:spPr/>
      <dgm:t>
        <a:bodyPr/>
        <a:lstStyle/>
        <a:p>
          <a:endParaRPr lang="en-US"/>
        </a:p>
      </dgm:t>
    </dgm:pt>
    <dgm:pt modelId="{5C2CE7D7-E51D-4316-ADC1-7DCC669A0CB3}" type="pres">
      <dgm:prSet presAssocID="{0BA3EEDA-2551-4340-A30E-65FCAC2B2793}" presName="sibTrans" presStyleCnt="0"/>
      <dgm:spPr/>
    </dgm:pt>
    <dgm:pt modelId="{B37A9D1C-ABF8-4089-B367-728EDCE0643A}" type="pres">
      <dgm:prSet presAssocID="{F67BD451-7461-4094-A4EF-7D50AADA6FF3}" presName="compNode" presStyleCnt="0"/>
      <dgm:spPr/>
    </dgm:pt>
    <dgm:pt modelId="{70E17A54-78F5-481D-9556-B1A3E6D8D429}" type="pres">
      <dgm:prSet presAssocID="{F67BD451-7461-4094-A4EF-7D50AADA6FF3}" presName="iconBgRect" presStyleLbl="bgShp" presStyleIdx="2" presStyleCnt="7"/>
      <dgm:spPr>
        <a:prstGeom prst="round2DiagRect">
          <a:avLst>
            <a:gd name="adj1" fmla="val 29727"/>
            <a:gd name="adj2" fmla="val 0"/>
          </a:avLst>
        </a:prstGeom>
      </dgm:spPr>
    </dgm:pt>
    <dgm:pt modelId="{8CB0A5F3-8FDD-4208-8C81-F908406E80ED}" type="pres">
      <dgm:prSet presAssocID="{F67BD451-7461-4094-A4EF-7D50AADA6FF3}" presName="iconRect" presStyleLbl="node1" presStyleIdx="2" presStyleCnt="7"/>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Monitor"/>
        </a:ext>
      </dgm:extLst>
    </dgm:pt>
    <dgm:pt modelId="{2AD36B14-60A9-4776-9EAB-CFB776C1C6D9}" type="pres">
      <dgm:prSet presAssocID="{F67BD451-7461-4094-A4EF-7D50AADA6FF3}" presName="spaceRect" presStyleCnt="0"/>
      <dgm:spPr/>
    </dgm:pt>
    <dgm:pt modelId="{9DA88ACF-3A3E-4B2F-AFCF-3D8D76A6D522}" type="pres">
      <dgm:prSet presAssocID="{F67BD451-7461-4094-A4EF-7D50AADA6FF3}" presName="textRect" presStyleLbl="revTx" presStyleIdx="2" presStyleCnt="7">
        <dgm:presLayoutVars>
          <dgm:chMax val="1"/>
          <dgm:chPref val="1"/>
        </dgm:presLayoutVars>
      </dgm:prSet>
      <dgm:spPr/>
      <dgm:t>
        <a:bodyPr/>
        <a:lstStyle/>
        <a:p>
          <a:endParaRPr lang="en-US"/>
        </a:p>
      </dgm:t>
    </dgm:pt>
    <dgm:pt modelId="{29297687-87CD-40AC-89F9-51761A342A36}" type="pres">
      <dgm:prSet presAssocID="{0250577C-11CD-406C-A737-6BA103274E9C}" presName="sibTrans" presStyleCnt="0"/>
      <dgm:spPr/>
    </dgm:pt>
    <dgm:pt modelId="{F52AF8AC-394A-4DAA-96D3-5DA6F9FA07A1}" type="pres">
      <dgm:prSet presAssocID="{45196631-2131-4957-B48B-2F0978B6E923}" presName="compNode" presStyleCnt="0"/>
      <dgm:spPr/>
    </dgm:pt>
    <dgm:pt modelId="{78619AC0-3C3F-4CB0-9A95-FF3E436EBF98}" type="pres">
      <dgm:prSet presAssocID="{45196631-2131-4957-B48B-2F0978B6E923}" presName="iconBgRect" presStyleLbl="bgShp" presStyleIdx="3" presStyleCnt="7"/>
      <dgm:spPr>
        <a:prstGeom prst="round2DiagRect">
          <a:avLst>
            <a:gd name="adj1" fmla="val 29727"/>
            <a:gd name="adj2" fmla="val 0"/>
          </a:avLst>
        </a:prstGeom>
      </dgm:spPr>
    </dgm:pt>
    <dgm:pt modelId="{EEE2FBCC-0BB4-473B-A6B0-42DE7BBE81B7}" type="pres">
      <dgm:prSet presAssocID="{45196631-2131-4957-B48B-2F0978B6E92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tar"/>
        </a:ext>
      </dgm:extLst>
    </dgm:pt>
    <dgm:pt modelId="{15BC6FDA-BF11-4D20-8AD2-119FD330C45C}" type="pres">
      <dgm:prSet presAssocID="{45196631-2131-4957-B48B-2F0978B6E923}" presName="spaceRect" presStyleCnt="0"/>
      <dgm:spPr/>
    </dgm:pt>
    <dgm:pt modelId="{6F657E13-3445-4D0E-9EA6-E764FC967646}" type="pres">
      <dgm:prSet presAssocID="{45196631-2131-4957-B48B-2F0978B6E923}" presName="textRect" presStyleLbl="revTx" presStyleIdx="3" presStyleCnt="7">
        <dgm:presLayoutVars>
          <dgm:chMax val="1"/>
          <dgm:chPref val="1"/>
        </dgm:presLayoutVars>
      </dgm:prSet>
      <dgm:spPr/>
      <dgm:t>
        <a:bodyPr/>
        <a:lstStyle/>
        <a:p>
          <a:endParaRPr lang="en-US"/>
        </a:p>
      </dgm:t>
    </dgm:pt>
    <dgm:pt modelId="{9D0FABA1-2346-4B6E-8916-629A54EE3487}" type="pres">
      <dgm:prSet presAssocID="{2F36C222-CC19-4A6C-A94E-F186237A815E}" presName="sibTrans" presStyleCnt="0"/>
      <dgm:spPr/>
    </dgm:pt>
    <dgm:pt modelId="{FCE39827-9AC3-4FF5-8080-A9FF6C0A0358}" type="pres">
      <dgm:prSet presAssocID="{895DAB16-2085-4865-832F-EA10E331863D}" presName="compNode" presStyleCnt="0"/>
      <dgm:spPr/>
    </dgm:pt>
    <dgm:pt modelId="{C271192D-2987-4DFC-BF94-58EDC2EA02D3}" type="pres">
      <dgm:prSet presAssocID="{895DAB16-2085-4865-832F-EA10E331863D}" presName="iconBgRect" presStyleLbl="bgShp" presStyleIdx="4" presStyleCnt="7"/>
      <dgm:spPr>
        <a:prstGeom prst="round2DiagRect">
          <a:avLst>
            <a:gd name="adj1" fmla="val 29727"/>
            <a:gd name="adj2" fmla="val 0"/>
          </a:avLst>
        </a:prstGeom>
      </dgm:spPr>
    </dgm:pt>
    <dgm:pt modelId="{6EBEE614-6406-4635-B294-2D7F32D809E4}" type="pres">
      <dgm:prSet presAssocID="{895DAB16-2085-4865-832F-EA10E331863D}" presName="iconRect" presStyleLbl="node1" presStyleIdx="4" presStyleCnt="7"/>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Hierarchy"/>
        </a:ext>
      </dgm:extLst>
    </dgm:pt>
    <dgm:pt modelId="{F9766B84-0690-4ED2-8179-59A92963F0C9}" type="pres">
      <dgm:prSet presAssocID="{895DAB16-2085-4865-832F-EA10E331863D}" presName="spaceRect" presStyleCnt="0"/>
      <dgm:spPr/>
    </dgm:pt>
    <dgm:pt modelId="{9080CDFD-3DD9-4B1B-A065-62FD587E5889}" type="pres">
      <dgm:prSet presAssocID="{895DAB16-2085-4865-832F-EA10E331863D}" presName="textRect" presStyleLbl="revTx" presStyleIdx="4" presStyleCnt="7">
        <dgm:presLayoutVars>
          <dgm:chMax val="1"/>
          <dgm:chPref val="1"/>
        </dgm:presLayoutVars>
      </dgm:prSet>
      <dgm:spPr/>
      <dgm:t>
        <a:bodyPr/>
        <a:lstStyle/>
        <a:p>
          <a:endParaRPr lang="en-US"/>
        </a:p>
      </dgm:t>
    </dgm:pt>
    <dgm:pt modelId="{C2311783-F42F-4B69-8A71-1960AB20180E}" type="pres">
      <dgm:prSet presAssocID="{419BE5A2-64CE-4A79-9FC9-D1AF1ED29E53}" presName="sibTrans" presStyleCnt="0"/>
      <dgm:spPr/>
    </dgm:pt>
    <dgm:pt modelId="{05C50532-62A6-44E4-83C2-14EB99F6EDCB}" type="pres">
      <dgm:prSet presAssocID="{B004DA09-A357-4BFE-8674-BDB3D6AD80FF}" presName="compNode" presStyleCnt="0"/>
      <dgm:spPr/>
    </dgm:pt>
    <dgm:pt modelId="{5BC594D1-17F3-4553-AB83-91684A45BA25}" type="pres">
      <dgm:prSet presAssocID="{B004DA09-A357-4BFE-8674-BDB3D6AD80FF}" presName="iconBgRect" presStyleLbl="bgShp" presStyleIdx="5" presStyleCnt="7"/>
      <dgm:spPr>
        <a:prstGeom prst="round2DiagRect">
          <a:avLst>
            <a:gd name="adj1" fmla="val 29727"/>
            <a:gd name="adj2" fmla="val 0"/>
          </a:avLst>
        </a:prstGeom>
      </dgm:spPr>
    </dgm:pt>
    <dgm:pt modelId="{00C92A34-54D2-4724-BBB0-F9C777F773D7}" type="pres">
      <dgm:prSet presAssocID="{B004DA09-A357-4BFE-8674-BDB3D6AD80FF}" presName="iconRect" presStyleLbl="node1" presStyleIdx="5" presStyleCnt="7"/>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Laptop"/>
        </a:ext>
      </dgm:extLst>
    </dgm:pt>
    <dgm:pt modelId="{91991B1B-2317-4338-BA0D-47EFFD64E5C8}" type="pres">
      <dgm:prSet presAssocID="{B004DA09-A357-4BFE-8674-BDB3D6AD80FF}" presName="spaceRect" presStyleCnt="0"/>
      <dgm:spPr/>
    </dgm:pt>
    <dgm:pt modelId="{C15AC29B-1189-4F09-8740-4064B69AFE50}" type="pres">
      <dgm:prSet presAssocID="{B004DA09-A357-4BFE-8674-BDB3D6AD80FF}" presName="textRect" presStyleLbl="revTx" presStyleIdx="5" presStyleCnt="7">
        <dgm:presLayoutVars>
          <dgm:chMax val="1"/>
          <dgm:chPref val="1"/>
        </dgm:presLayoutVars>
      </dgm:prSet>
      <dgm:spPr/>
      <dgm:t>
        <a:bodyPr/>
        <a:lstStyle/>
        <a:p>
          <a:endParaRPr lang="en-US"/>
        </a:p>
      </dgm:t>
    </dgm:pt>
    <dgm:pt modelId="{9643C9B6-0B14-4561-8041-0C10E1FD759F}" type="pres">
      <dgm:prSet presAssocID="{9124262C-35F5-4555-AD6D-24CE10EF2EAF}" presName="sibTrans" presStyleCnt="0"/>
      <dgm:spPr/>
    </dgm:pt>
    <dgm:pt modelId="{34E9A973-4CB3-444A-B364-82BCFB37D1C3}" type="pres">
      <dgm:prSet presAssocID="{601EC777-6E9D-4685-B877-28AF865B2E25}" presName="compNode" presStyleCnt="0"/>
      <dgm:spPr/>
    </dgm:pt>
    <dgm:pt modelId="{C2E466A8-3CBA-41EE-8530-8679262DC86E}" type="pres">
      <dgm:prSet presAssocID="{601EC777-6E9D-4685-B877-28AF865B2E25}" presName="iconBgRect" presStyleLbl="bgShp" presStyleIdx="6" presStyleCnt="7"/>
      <dgm:spPr>
        <a:prstGeom prst="round2DiagRect">
          <a:avLst>
            <a:gd name="adj1" fmla="val 29727"/>
            <a:gd name="adj2" fmla="val 0"/>
          </a:avLst>
        </a:prstGeom>
      </dgm:spPr>
    </dgm:pt>
    <dgm:pt modelId="{1F62DBDB-1639-40B5-ABB0-820AD763FF5A}" type="pres">
      <dgm:prSet presAssocID="{601EC777-6E9D-4685-B877-28AF865B2E25}" presName="iconRect" presStyleLbl="node1" presStyleIdx="6" presStyleCnt="7"/>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Lock"/>
        </a:ext>
      </dgm:extLst>
    </dgm:pt>
    <dgm:pt modelId="{73E9C5CB-33ED-4DCE-BCD3-1B4BDA953380}" type="pres">
      <dgm:prSet presAssocID="{601EC777-6E9D-4685-B877-28AF865B2E25}" presName="spaceRect" presStyleCnt="0"/>
      <dgm:spPr/>
    </dgm:pt>
    <dgm:pt modelId="{F6F4E0AB-8555-44DC-86BD-554D456AFADD}" type="pres">
      <dgm:prSet presAssocID="{601EC777-6E9D-4685-B877-28AF865B2E25}" presName="textRect" presStyleLbl="revTx" presStyleIdx="6" presStyleCnt="7">
        <dgm:presLayoutVars>
          <dgm:chMax val="1"/>
          <dgm:chPref val="1"/>
        </dgm:presLayoutVars>
      </dgm:prSet>
      <dgm:spPr/>
      <dgm:t>
        <a:bodyPr/>
        <a:lstStyle/>
        <a:p>
          <a:endParaRPr lang="en-US"/>
        </a:p>
      </dgm:t>
    </dgm:pt>
  </dgm:ptLst>
  <dgm:cxnLst>
    <dgm:cxn modelId="{BC763375-A5C9-4680-A593-2FFECBCB16A0}" type="presOf" srcId="{45196631-2131-4957-B48B-2F0978B6E923}" destId="{6F657E13-3445-4D0E-9EA6-E764FC967646}" srcOrd="0" destOrd="0" presId="urn:microsoft.com/office/officeart/2018/5/layout/IconLeafLabelList"/>
    <dgm:cxn modelId="{E5DA6CB0-E524-4645-8186-9162DF8597A2}" srcId="{35987C1A-D518-4F99-AFF9-8B24E0415A82}" destId="{B004DA09-A357-4BFE-8674-BDB3D6AD80FF}" srcOrd="5" destOrd="0" parTransId="{0EA7FBD4-7125-4D8D-9E95-5036BCD2B35A}" sibTransId="{9124262C-35F5-4555-AD6D-24CE10EF2EAF}"/>
    <dgm:cxn modelId="{DF30ED21-B670-445D-8F07-428D54FA1797}" srcId="{35987C1A-D518-4F99-AFF9-8B24E0415A82}" destId="{970E1092-36DD-45C2-9CE2-57EE007F5EEA}" srcOrd="0" destOrd="0" parTransId="{E153732F-4945-4927-BAD6-AE1DBFF6BC57}" sibTransId="{A760F174-FBC0-40BC-8D9B-67EFE5A11E48}"/>
    <dgm:cxn modelId="{F11F424D-3E79-43D4-8DAC-C75DDE1A2602}" srcId="{35987C1A-D518-4F99-AFF9-8B24E0415A82}" destId="{601EC777-6E9D-4685-B877-28AF865B2E25}" srcOrd="6" destOrd="0" parTransId="{E424A4F4-75BC-4C26-AE45-CEF1224C8097}" sibTransId="{DACED855-DD09-4735-BEA6-7DF545CD9AB5}"/>
    <dgm:cxn modelId="{65946374-CAC2-47EC-8564-83EE09D944F0}" type="presOf" srcId="{895DAB16-2085-4865-832F-EA10E331863D}" destId="{9080CDFD-3DD9-4B1B-A065-62FD587E5889}" srcOrd="0" destOrd="0" presId="urn:microsoft.com/office/officeart/2018/5/layout/IconLeafLabelList"/>
    <dgm:cxn modelId="{366D158A-1696-454A-AD24-1F5AF41BECE7}" type="presOf" srcId="{7F21C4E8-2FB6-44CE-9AF4-099C0F315721}" destId="{EC42EE3E-578C-41CF-AF17-7B06C4B9F4E2}" srcOrd="0" destOrd="0" presId="urn:microsoft.com/office/officeart/2018/5/layout/IconLeafLabelList"/>
    <dgm:cxn modelId="{984C03E2-0ECE-4A4C-9E94-CE262D17FAF9}" srcId="{35987C1A-D518-4F99-AFF9-8B24E0415A82}" destId="{7F21C4E8-2FB6-44CE-9AF4-099C0F315721}" srcOrd="1" destOrd="0" parTransId="{065676F6-F516-469F-8934-54096043DC3B}" sibTransId="{0BA3EEDA-2551-4340-A30E-65FCAC2B2793}"/>
    <dgm:cxn modelId="{28031CBF-1E62-4634-BE7C-BE792EDFAA23}" srcId="{35987C1A-D518-4F99-AFF9-8B24E0415A82}" destId="{45196631-2131-4957-B48B-2F0978B6E923}" srcOrd="3" destOrd="0" parTransId="{5AF5F7C5-BB7D-4AAC-AED6-2243A25D388F}" sibTransId="{2F36C222-CC19-4A6C-A94E-F186237A815E}"/>
    <dgm:cxn modelId="{F9AFEDDE-710B-42A6-83DD-793C70A6732B}" srcId="{35987C1A-D518-4F99-AFF9-8B24E0415A82}" destId="{F67BD451-7461-4094-A4EF-7D50AADA6FF3}" srcOrd="2" destOrd="0" parTransId="{D3304760-41AA-4C03-8F7C-299E4FCBE4A3}" sibTransId="{0250577C-11CD-406C-A737-6BA103274E9C}"/>
    <dgm:cxn modelId="{CE051B2D-ABCB-4D77-8949-5B7CA00FB01C}" type="presOf" srcId="{601EC777-6E9D-4685-B877-28AF865B2E25}" destId="{F6F4E0AB-8555-44DC-86BD-554D456AFADD}" srcOrd="0" destOrd="0" presId="urn:microsoft.com/office/officeart/2018/5/layout/IconLeafLabelList"/>
    <dgm:cxn modelId="{0CB308EE-B77B-4EE9-B726-8B5ABDB16D31}" type="presOf" srcId="{35987C1A-D518-4F99-AFF9-8B24E0415A82}" destId="{808B903A-52B2-4A97-9485-EF6742752EF5}" srcOrd="0" destOrd="0" presId="urn:microsoft.com/office/officeart/2018/5/layout/IconLeafLabelList"/>
    <dgm:cxn modelId="{689C4180-70DA-4CBB-AB05-5608A88D15C0}" srcId="{35987C1A-D518-4F99-AFF9-8B24E0415A82}" destId="{895DAB16-2085-4865-832F-EA10E331863D}" srcOrd="4" destOrd="0" parTransId="{4C6185E6-E2F0-4F5B-9A36-E36B0A8B2772}" sibTransId="{419BE5A2-64CE-4A79-9FC9-D1AF1ED29E53}"/>
    <dgm:cxn modelId="{AE567D11-CA97-44CD-B98C-78900C544366}" type="presOf" srcId="{B004DA09-A357-4BFE-8674-BDB3D6AD80FF}" destId="{C15AC29B-1189-4F09-8740-4064B69AFE50}" srcOrd="0" destOrd="0" presId="urn:microsoft.com/office/officeart/2018/5/layout/IconLeafLabelList"/>
    <dgm:cxn modelId="{2A1292ED-E345-40D3-844C-D2CC3AC35823}" type="presOf" srcId="{F67BD451-7461-4094-A4EF-7D50AADA6FF3}" destId="{9DA88ACF-3A3E-4B2F-AFCF-3D8D76A6D522}" srcOrd="0" destOrd="0" presId="urn:microsoft.com/office/officeart/2018/5/layout/IconLeafLabelList"/>
    <dgm:cxn modelId="{DAB8AB25-69BD-4715-AA31-5DE70F56FAAC}" type="presOf" srcId="{970E1092-36DD-45C2-9CE2-57EE007F5EEA}" destId="{E1A33882-5871-4045-A202-F131A11D6B53}" srcOrd="0" destOrd="0" presId="urn:microsoft.com/office/officeart/2018/5/layout/IconLeafLabelList"/>
    <dgm:cxn modelId="{3136894C-59B7-4EAE-8282-C0BE0C3731B0}" type="presParOf" srcId="{808B903A-52B2-4A97-9485-EF6742752EF5}" destId="{AE5DCA41-4450-4DDB-A838-08C83100CC3B}" srcOrd="0" destOrd="0" presId="urn:microsoft.com/office/officeart/2018/5/layout/IconLeafLabelList"/>
    <dgm:cxn modelId="{89D040F0-8402-4F2B-9A89-A1C65D1719A9}" type="presParOf" srcId="{AE5DCA41-4450-4DDB-A838-08C83100CC3B}" destId="{F7293D18-5FA5-4DB8-92B2-68D955FC0C96}" srcOrd="0" destOrd="0" presId="urn:microsoft.com/office/officeart/2018/5/layout/IconLeafLabelList"/>
    <dgm:cxn modelId="{ECC5DE06-5478-4D70-8FBC-68CDD11F13FA}" type="presParOf" srcId="{AE5DCA41-4450-4DDB-A838-08C83100CC3B}" destId="{9C089701-B193-4821-8D96-64C38B08FF11}" srcOrd="1" destOrd="0" presId="urn:microsoft.com/office/officeart/2018/5/layout/IconLeafLabelList"/>
    <dgm:cxn modelId="{FA3488BB-2A00-439F-82E5-59B6B97E9936}" type="presParOf" srcId="{AE5DCA41-4450-4DDB-A838-08C83100CC3B}" destId="{D72755F1-A299-40E4-9724-8F719834F739}" srcOrd="2" destOrd="0" presId="urn:microsoft.com/office/officeart/2018/5/layout/IconLeafLabelList"/>
    <dgm:cxn modelId="{C6B6C256-0EEC-4078-AAD5-CCDB7CC44E02}" type="presParOf" srcId="{AE5DCA41-4450-4DDB-A838-08C83100CC3B}" destId="{E1A33882-5871-4045-A202-F131A11D6B53}" srcOrd="3" destOrd="0" presId="urn:microsoft.com/office/officeart/2018/5/layout/IconLeafLabelList"/>
    <dgm:cxn modelId="{85157587-FC5C-48AF-A8F7-E05927A7BC09}" type="presParOf" srcId="{808B903A-52B2-4A97-9485-EF6742752EF5}" destId="{4A808BC1-45DF-4584-A9D0-D67508AB1616}" srcOrd="1" destOrd="0" presId="urn:microsoft.com/office/officeart/2018/5/layout/IconLeafLabelList"/>
    <dgm:cxn modelId="{44E1B36A-68A9-4387-89A1-BE249060089E}" type="presParOf" srcId="{808B903A-52B2-4A97-9485-EF6742752EF5}" destId="{42B6D640-AD90-41DA-A2F6-C9F0D7EF5AC0}" srcOrd="2" destOrd="0" presId="urn:microsoft.com/office/officeart/2018/5/layout/IconLeafLabelList"/>
    <dgm:cxn modelId="{10D694B5-ADFE-4258-819F-14B6B0E2B754}" type="presParOf" srcId="{42B6D640-AD90-41DA-A2F6-C9F0D7EF5AC0}" destId="{5A5D9746-A86F-44FA-8B59-9D56065698C0}" srcOrd="0" destOrd="0" presId="urn:microsoft.com/office/officeart/2018/5/layout/IconLeafLabelList"/>
    <dgm:cxn modelId="{CE649C9F-7223-4A46-9ED8-29581B92D05D}" type="presParOf" srcId="{42B6D640-AD90-41DA-A2F6-C9F0D7EF5AC0}" destId="{7A147B9B-6C6C-49CB-9A38-35E772CEB092}" srcOrd="1" destOrd="0" presId="urn:microsoft.com/office/officeart/2018/5/layout/IconLeafLabelList"/>
    <dgm:cxn modelId="{DE6AE484-16FC-41C9-B11A-0CADC6B25564}" type="presParOf" srcId="{42B6D640-AD90-41DA-A2F6-C9F0D7EF5AC0}" destId="{AD5D6EF4-7E43-4921-9DCC-8100F1B6DF6F}" srcOrd="2" destOrd="0" presId="urn:microsoft.com/office/officeart/2018/5/layout/IconLeafLabelList"/>
    <dgm:cxn modelId="{810E3A6D-E86F-4738-874A-1E2CF3B38E89}" type="presParOf" srcId="{42B6D640-AD90-41DA-A2F6-C9F0D7EF5AC0}" destId="{EC42EE3E-578C-41CF-AF17-7B06C4B9F4E2}" srcOrd="3" destOrd="0" presId="urn:microsoft.com/office/officeart/2018/5/layout/IconLeafLabelList"/>
    <dgm:cxn modelId="{6A171566-1720-49A0-9885-D6F525474BC8}" type="presParOf" srcId="{808B903A-52B2-4A97-9485-EF6742752EF5}" destId="{5C2CE7D7-E51D-4316-ADC1-7DCC669A0CB3}" srcOrd="3" destOrd="0" presId="urn:microsoft.com/office/officeart/2018/5/layout/IconLeafLabelList"/>
    <dgm:cxn modelId="{E013A7CD-6EB7-49C0-B352-415BF5841443}" type="presParOf" srcId="{808B903A-52B2-4A97-9485-EF6742752EF5}" destId="{B37A9D1C-ABF8-4089-B367-728EDCE0643A}" srcOrd="4" destOrd="0" presId="urn:microsoft.com/office/officeart/2018/5/layout/IconLeafLabelList"/>
    <dgm:cxn modelId="{66207641-E4AA-41F0-A5E8-FA45428C8F61}" type="presParOf" srcId="{B37A9D1C-ABF8-4089-B367-728EDCE0643A}" destId="{70E17A54-78F5-481D-9556-B1A3E6D8D429}" srcOrd="0" destOrd="0" presId="urn:microsoft.com/office/officeart/2018/5/layout/IconLeafLabelList"/>
    <dgm:cxn modelId="{AE5E06DB-7160-4E31-B04D-2CECB40705F2}" type="presParOf" srcId="{B37A9D1C-ABF8-4089-B367-728EDCE0643A}" destId="{8CB0A5F3-8FDD-4208-8C81-F908406E80ED}" srcOrd="1" destOrd="0" presId="urn:microsoft.com/office/officeart/2018/5/layout/IconLeafLabelList"/>
    <dgm:cxn modelId="{E0E9101E-86CB-4799-9BFA-2D37B8A79EC1}" type="presParOf" srcId="{B37A9D1C-ABF8-4089-B367-728EDCE0643A}" destId="{2AD36B14-60A9-4776-9EAB-CFB776C1C6D9}" srcOrd="2" destOrd="0" presId="urn:microsoft.com/office/officeart/2018/5/layout/IconLeafLabelList"/>
    <dgm:cxn modelId="{EE931B5B-DD91-435C-AF4F-EE024622DACE}" type="presParOf" srcId="{B37A9D1C-ABF8-4089-B367-728EDCE0643A}" destId="{9DA88ACF-3A3E-4B2F-AFCF-3D8D76A6D522}" srcOrd="3" destOrd="0" presId="urn:microsoft.com/office/officeart/2018/5/layout/IconLeafLabelList"/>
    <dgm:cxn modelId="{D31B4081-6CBF-4A7B-975F-D702382FB2DA}" type="presParOf" srcId="{808B903A-52B2-4A97-9485-EF6742752EF5}" destId="{29297687-87CD-40AC-89F9-51761A342A36}" srcOrd="5" destOrd="0" presId="urn:microsoft.com/office/officeart/2018/5/layout/IconLeafLabelList"/>
    <dgm:cxn modelId="{7029B6D0-590C-4272-A256-C2A2E9963E50}" type="presParOf" srcId="{808B903A-52B2-4A97-9485-EF6742752EF5}" destId="{F52AF8AC-394A-4DAA-96D3-5DA6F9FA07A1}" srcOrd="6" destOrd="0" presId="urn:microsoft.com/office/officeart/2018/5/layout/IconLeafLabelList"/>
    <dgm:cxn modelId="{7B15AED0-3452-4454-B2FA-264C1EF334E9}" type="presParOf" srcId="{F52AF8AC-394A-4DAA-96D3-5DA6F9FA07A1}" destId="{78619AC0-3C3F-4CB0-9A95-FF3E436EBF98}" srcOrd="0" destOrd="0" presId="urn:microsoft.com/office/officeart/2018/5/layout/IconLeafLabelList"/>
    <dgm:cxn modelId="{DEA1B2CC-6B00-482F-A033-8BC12D8E788F}" type="presParOf" srcId="{F52AF8AC-394A-4DAA-96D3-5DA6F9FA07A1}" destId="{EEE2FBCC-0BB4-473B-A6B0-42DE7BBE81B7}" srcOrd="1" destOrd="0" presId="urn:microsoft.com/office/officeart/2018/5/layout/IconLeafLabelList"/>
    <dgm:cxn modelId="{A7396E7C-8F5D-4494-B622-F6EB3C9AC06E}" type="presParOf" srcId="{F52AF8AC-394A-4DAA-96D3-5DA6F9FA07A1}" destId="{15BC6FDA-BF11-4D20-8AD2-119FD330C45C}" srcOrd="2" destOrd="0" presId="urn:microsoft.com/office/officeart/2018/5/layout/IconLeafLabelList"/>
    <dgm:cxn modelId="{1CDE863A-3943-41BA-8933-BED3F7614C62}" type="presParOf" srcId="{F52AF8AC-394A-4DAA-96D3-5DA6F9FA07A1}" destId="{6F657E13-3445-4D0E-9EA6-E764FC967646}" srcOrd="3" destOrd="0" presId="urn:microsoft.com/office/officeart/2018/5/layout/IconLeafLabelList"/>
    <dgm:cxn modelId="{92149FE1-4CC2-4C3B-9E7F-9411D225A4DD}" type="presParOf" srcId="{808B903A-52B2-4A97-9485-EF6742752EF5}" destId="{9D0FABA1-2346-4B6E-8916-629A54EE3487}" srcOrd="7" destOrd="0" presId="urn:microsoft.com/office/officeart/2018/5/layout/IconLeafLabelList"/>
    <dgm:cxn modelId="{F6D2EBF6-29F9-493F-9165-85871A35C064}" type="presParOf" srcId="{808B903A-52B2-4A97-9485-EF6742752EF5}" destId="{FCE39827-9AC3-4FF5-8080-A9FF6C0A0358}" srcOrd="8" destOrd="0" presId="urn:microsoft.com/office/officeart/2018/5/layout/IconLeafLabelList"/>
    <dgm:cxn modelId="{02E4C735-43AE-4C12-AAF9-A0D39BE8E01A}" type="presParOf" srcId="{FCE39827-9AC3-4FF5-8080-A9FF6C0A0358}" destId="{C271192D-2987-4DFC-BF94-58EDC2EA02D3}" srcOrd="0" destOrd="0" presId="urn:microsoft.com/office/officeart/2018/5/layout/IconLeafLabelList"/>
    <dgm:cxn modelId="{91775AB2-C324-4D94-BE9F-F21D4187CEA5}" type="presParOf" srcId="{FCE39827-9AC3-4FF5-8080-A9FF6C0A0358}" destId="{6EBEE614-6406-4635-B294-2D7F32D809E4}" srcOrd="1" destOrd="0" presId="urn:microsoft.com/office/officeart/2018/5/layout/IconLeafLabelList"/>
    <dgm:cxn modelId="{5BBDF046-1150-4579-8E2E-A22CAE95AECC}" type="presParOf" srcId="{FCE39827-9AC3-4FF5-8080-A9FF6C0A0358}" destId="{F9766B84-0690-4ED2-8179-59A92963F0C9}" srcOrd="2" destOrd="0" presId="urn:microsoft.com/office/officeart/2018/5/layout/IconLeafLabelList"/>
    <dgm:cxn modelId="{FB26E41C-D252-4208-9B1F-C4DEAD9186F2}" type="presParOf" srcId="{FCE39827-9AC3-4FF5-8080-A9FF6C0A0358}" destId="{9080CDFD-3DD9-4B1B-A065-62FD587E5889}" srcOrd="3" destOrd="0" presId="urn:microsoft.com/office/officeart/2018/5/layout/IconLeafLabelList"/>
    <dgm:cxn modelId="{9D0F6657-892E-48E2-AEF1-BAAF79DAFF5C}" type="presParOf" srcId="{808B903A-52B2-4A97-9485-EF6742752EF5}" destId="{C2311783-F42F-4B69-8A71-1960AB20180E}" srcOrd="9" destOrd="0" presId="urn:microsoft.com/office/officeart/2018/5/layout/IconLeafLabelList"/>
    <dgm:cxn modelId="{5C8816AE-1F94-4323-9E84-D8AE2328C0E0}" type="presParOf" srcId="{808B903A-52B2-4A97-9485-EF6742752EF5}" destId="{05C50532-62A6-44E4-83C2-14EB99F6EDCB}" srcOrd="10" destOrd="0" presId="urn:microsoft.com/office/officeart/2018/5/layout/IconLeafLabelList"/>
    <dgm:cxn modelId="{0F8E0C1A-DF8D-4087-92FC-B4691CE65452}" type="presParOf" srcId="{05C50532-62A6-44E4-83C2-14EB99F6EDCB}" destId="{5BC594D1-17F3-4553-AB83-91684A45BA25}" srcOrd="0" destOrd="0" presId="urn:microsoft.com/office/officeart/2018/5/layout/IconLeafLabelList"/>
    <dgm:cxn modelId="{07CAB186-E7BE-4C27-8903-6A07C80501DA}" type="presParOf" srcId="{05C50532-62A6-44E4-83C2-14EB99F6EDCB}" destId="{00C92A34-54D2-4724-BBB0-F9C777F773D7}" srcOrd="1" destOrd="0" presId="urn:microsoft.com/office/officeart/2018/5/layout/IconLeafLabelList"/>
    <dgm:cxn modelId="{73F39038-A10C-47B3-BB2F-A54C8051D8AF}" type="presParOf" srcId="{05C50532-62A6-44E4-83C2-14EB99F6EDCB}" destId="{91991B1B-2317-4338-BA0D-47EFFD64E5C8}" srcOrd="2" destOrd="0" presId="urn:microsoft.com/office/officeart/2018/5/layout/IconLeafLabelList"/>
    <dgm:cxn modelId="{453AF696-BE85-494D-9714-94118D2D17D2}" type="presParOf" srcId="{05C50532-62A6-44E4-83C2-14EB99F6EDCB}" destId="{C15AC29B-1189-4F09-8740-4064B69AFE50}" srcOrd="3" destOrd="0" presId="urn:microsoft.com/office/officeart/2018/5/layout/IconLeafLabelList"/>
    <dgm:cxn modelId="{E557668F-1D46-4275-B79A-0F3C790B1F7E}" type="presParOf" srcId="{808B903A-52B2-4A97-9485-EF6742752EF5}" destId="{9643C9B6-0B14-4561-8041-0C10E1FD759F}" srcOrd="11" destOrd="0" presId="urn:microsoft.com/office/officeart/2018/5/layout/IconLeafLabelList"/>
    <dgm:cxn modelId="{945BFA5F-8112-424C-97A8-868F2FB58E9E}" type="presParOf" srcId="{808B903A-52B2-4A97-9485-EF6742752EF5}" destId="{34E9A973-4CB3-444A-B364-82BCFB37D1C3}" srcOrd="12" destOrd="0" presId="urn:microsoft.com/office/officeart/2018/5/layout/IconLeafLabelList"/>
    <dgm:cxn modelId="{D55BD5CF-A6A3-4501-BABB-79E67F23EAEE}" type="presParOf" srcId="{34E9A973-4CB3-444A-B364-82BCFB37D1C3}" destId="{C2E466A8-3CBA-41EE-8530-8679262DC86E}" srcOrd="0" destOrd="0" presId="urn:microsoft.com/office/officeart/2018/5/layout/IconLeafLabelList"/>
    <dgm:cxn modelId="{AF19E297-9DF9-4A98-81D4-7F2EC1CC316A}" type="presParOf" srcId="{34E9A973-4CB3-444A-B364-82BCFB37D1C3}" destId="{1F62DBDB-1639-40B5-ABB0-820AD763FF5A}" srcOrd="1" destOrd="0" presId="urn:microsoft.com/office/officeart/2018/5/layout/IconLeafLabelList"/>
    <dgm:cxn modelId="{4AC77674-C439-47BA-8F49-14513D20699A}" type="presParOf" srcId="{34E9A973-4CB3-444A-B364-82BCFB37D1C3}" destId="{73E9C5CB-33ED-4DCE-BCD3-1B4BDA953380}" srcOrd="2" destOrd="0" presId="urn:microsoft.com/office/officeart/2018/5/layout/IconLeafLabelList"/>
    <dgm:cxn modelId="{EBB39A8A-7A7A-4140-BDCB-6074FC93EADD}" type="presParOf" srcId="{34E9A973-4CB3-444A-B364-82BCFB37D1C3}" destId="{F6F4E0AB-8555-44DC-86BD-554D456AFAD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F73291-9644-4D6A-A294-1F2B83131BBF}"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EE0C7D7-7C25-4645-9AFA-01F553FF32AA}">
      <dgm:prSet custT="1"/>
      <dgm:spPr/>
      <dgm:t>
        <a:bodyPr/>
        <a:lstStyle/>
        <a:p>
          <a:r>
            <a:rPr lang="en-US" sz="1400" b="1" dirty="0"/>
            <a:t>Portability and Compatibility</a:t>
          </a:r>
        </a:p>
        <a:p>
          <a:endParaRPr lang="en-US" sz="1100" b="1" dirty="0"/>
        </a:p>
        <a:p>
          <a:r>
            <a:rPr lang="en-US" sz="1400" b="0" dirty="0"/>
            <a:t>In our website it’s portable and compatible as it’s web app</a:t>
          </a:r>
        </a:p>
        <a:p>
          <a:endParaRPr lang="en-US" sz="1100" b="1" dirty="0"/>
        </a:p>
        <a:p>
          <a:endParaRPr lang="en-US" sz="1100" b="1" dirty="0"/>
        </a:p>
        <a:p>
          <a:endParaRPr lang="en-US" sz="1100" b="1" dirty="0"/>
        </a:p>
        <a:p>
          <a:endParaRPr lang="en-US" sz="1100" b="1" dirty="0"/>
        </a:p>
      </dgm:t>
    </dgm:pt>
    <dgm:pt modelId="{F9C79013-D188-44EB-B174-C43CC4D8C8E1}" type="parTrans" cxnId="{1FA2066C-13E2-4305-BF33-8D03FD6C64B4}">
      <dgm:prSet/>
      <dgm:spPr/>
      <dgm:t>
        <a:bodyPr/>
        <a:lstStyle/>
        <a:p>
          <a:endParaRPr lang="en-US"/>
        </a:p>
      </dgm:t>
    </dgm:pt>
    <dgm:pt modelId="{48E066A4-78EE-4AF7-B015-857972ABC882}" type="sibTrans" cxnId="{1FA2066C-13E2-4305-BF33-8D03FD6C64B4}">
      <dgm:prSet/>
      <dgm:spPr/>
      <dgm:t>
        <a:bodyPr/>
        <a:lstStyle/>
        <a:p>
          <a:endParaRPr lang="en-US"/>
        </a:p>
      </dgm:t>
    </dgm:pt>
    <dgm:pt modelId="{BCFEF609-FB81-4E97-ACD4-D5F3028862F9}">
      <dgm:prSet custT="1"/>
      <dgm:spPr/>
      <dgm:t>
        <a:bodyPr/>
        <a:lstStyle/>
        <a:p>
          <a:r>
            <a:rPr lang="en-US" sz="1400" b="1" dirty="0"/>
            <a:t>Performance </a:t>
          </a:r>
        </a:p>
        <a:p>
          <a:endParaRPr lang="en-US" sz="1700" b="1" dirty="0"/>
        </a:p>
        <a:p>
          <a:r>
            <a:rPr lang="en-US" sz="1400" b="0" dirty="0"/>
            <a:t>The performance depends on the server and the number of the users using the website simultaneously.</a:t>
          </a:r>
        </a:p>
      </dgm:t>
    </dgm:pt>
    <dgm:pt modelId="{B253D6A4-A1B2-41F4-B5D5-0738632D8894}" type="parTrans" cxnId="{2B53A807-80A0-4E3A-BED0-CDBAAA0A4070}">
      <dgm:prSet/>
      <dgm:spPr/>
      <dgm:t>
        <a:bodyPr/>
        <a:lstStyle/>
        <a:p>
          <a:endParaRPr lang="en-US"/>
        </a:p>
      </dgm:t>
    </dgm:pt>
    <dgm:pt modelId="{1F41BB3C-3897-4B1F-8737-3E15F28FA7F0}" type="sibTrans" cxnId="{2B53A807-80A0-4E3A-BED0-CDBAAA0A4070}">
      <dgm:prSet/>
      <dgm:spPr/>
      <dgm:t>
        <a:bodyPr/>
        <a:lstStyle/>
        <a:p>
          <a:endParaRPr lang="en-US"/>
        </a:p>
      </dgm:t>
    </dgm:pt>
    <dgm:pt modelId="{1359C54A-ACC8-471F-A7F7-512597082052}">
      <dgm:prSet custT="1"/>
      <dgm:spPr/>
      <dgm:t>
        <a:bodyPr/>
        <a:lstStyle/>
        <a:p>
          <a:r>
            <a:rPr lang="en-US" sz="1500" b="1" dirty="0"/>
            <a:t>Reliability, availability, maintainability</a:t>
          </a:r>
        </a:p>
        <a:p>
          <a:endParaRPr lang="en-US" sz="1500" b="0" dirty="0"/>
        </a:p>
        <a:p>
          <a:r>
            <a:rPr lang="en-US" sz="1400" b="0" dirty="0"/>
            <a:t>With small number of users, the system is not expected to face any critical failures and if existed it can be handled as fast as possible. Our system is available all the time.</a:t>
          </a:r>
        </a:p>
      </dgm:t>
    </dgm:pt>
    <dgm:pt modelId="{B20070B3-7E28-4731-BE94-18DEB9764C6B}" type="parTrans" cxnId="{56D6B19E-57C3-47DC-8C24-D5CEE6135DB7}">
      <dgm:prSet/>
      <dgm:spPr/>
      <dgm:t>
        <a:bodyPr/>
        <a:lstStyle/>
        <a:p>
          <a:endParaRPr lang="en-US"/>
        </a:p>
      </dgm:t>
    </dgm:pt>
    <dgm:pt modelId="{362174A4-28E0-4415-947E-588F3AE0DB81}" type="sibTrans" cxnId="{56D6B19E-57C3-47DC-8C24-D5CEE6135DB7}">
      <dgm:prSet/>
      <dgm:spPr/>
      <dgm:t>
        <a:bodyPr/>
        <a:lstStyle/>
        <a:p>
          <a:endParaRPr lang="en-US"/>
        </a:p>
      </dgm:t>
    </dgm:pt>
    <dgm:pt modelId="{A79F6AA8-C568-4E53-A7A5-E855C6090FF1}">
      <dgm:prSet custT="1"/>
      <dgm:spPr/>
      <dgm:t>
        <a:bodyPr/>
        <a:lstStyle/>
        <a:p>
          <a:r>
            <a:rPr lang="en-US" sz="1400" b="1" dirty="0"/>
            <a:t>Usability</a:t>
          </a:r>
          <a:endParaRPr lang="en-US" sz="1100" b="1" dirty="0"/>
        </a:p>
        <a:p>
          <a:endParaRPr lang="en-US" sz="1100" b="1" dirty="0"/>
        </a:p>
        <a:p>
          <a:endParaRPr lang="en-US" sz="1100" b="1" dirty="0"/>
        </a:p>
        <a:p>
          <a:r>
            <a:rPr lang="en-US" sz="1400" b="0" dirty="0"/>
            <a:t>Our system is user friendly, as it has an easy-to-use interface.</a:t>
          </a:r>
        </a:p>
      </dgm:t>
    </dgm:pt>
    <dgm:pt modelId="{7761810C-CBCC-43F7-ACED-3845384C6F7C}" type="parTrans" cxnId="{D5999905-118E-4BF5-AF32-E472D4C4DAF8}">
      <dgm:prSet/>
      <dgm:spPr/>
      <dgm:t>
        <a:bodyPr/>
        <a:lstStyle/>
        <a:p>
          <a:endParaRPr lang="en-US"/>
        </a:p>
      </dgm:t>
    </dgm:pt>
    <dgm:pt modelId="{B127E3F6-BCEF-42CA-A2F1-E5BDB5725877}" type="sibTrans" cxnId="{D5999905-118E-4BF5-AF32-E472D4C4DAF8}">
      <dgm:prSet/>
      <dgm:spPr/>
      <dgm:t>
        <a:bodyPr/>
        <a:lstStyle/>
        <a:p>
          <a:endParaRPr lang="en-US"/>
        </a:p>
      </dgm:t>
    </dgm:pt>
    <dgm:pt modelId="{96FB033C-1906-46D0-8664-78BE63F9A67E}">
      <dgm:prSet custT="1"/>
      <dgm:spPr/>
      <dgm:t>
        <a:bodyPr/>
        <a:lstStyle/>
        <a:p>
          <a:r>
            <a:rPr lang="en-US" sz="1400" b="1" dirty="0"/>
            <a:t>Security</a:t>
          </a:r>
          <a:endParaRPr lang="en-US" sz="1100" b="1" dirty="0"/>
        </a:p>
        <a:p>
          <a:endParaRPr lang="en-US" sz="1100" b="1" dirty="0"/>
        </a:p>
        <a:p>
          <a:r>
            <a:rPr lang="en-US" sz="1400" b="0" dirty="0"/>
            <a:t>Our system will use encryption and decryption techniques and message authentication techniques.</a:t>
          </a:r>
        </a:p>
      </dgm:t>
    </dgm:pt>
    <dgm:pt modelId="{9E19610E-FE40-454D-8C27-D8CB5A8CADAF}" type="parTrans" cxnId="{37F40875-1967-4290-9206-5AFBA58D2DF3}">
      <dgm:prSet/>
      <dgm:spPr/>
      <dgm:t>
        <a:bodyPr/>
        <a:lstStyle/>
        <a:p>
          <a:endParaRPr lang="en-US"/>
        </a:p>
      </dgm:t>
    </dgm:pt>
    <dgm:pt modelId="{5EDBE794-1982-4CA4-B8C3-E9572C1EC6CE}" type="sibTrans" cxnId="{37F40875-1967-4290-9206-5AFBA58D2DF3}">
      <dgm:prSet/>
      <dgm:spPr/>
      <dgm:t>
        <a:bodyPr/>
        <a:lstStyle/>
        <a:p>
          <a:endParaRPr lang="en-US"/>
        </a:p>
      </dgm:t>
    </dgm:pt>
    <dgm:pt modelId="{E8CE1324-AB72-4EB4-ADC1-4F8AC531F707}" type="pres">
      <dgm:prSet presAssocID="{4EF73291-9644-4D6A-A294-1F2B83131BBF}" presName="root" presStyleCnt="0">
        <dgm:presLayoutVars>
          <dgm:dir/>
          <dgm:resizeHandles val="exact"/>
        </dgm:presLayoutVars>
      </dgm:prSet>
      <dgm:spPr/>
      <dgm:t>
        <a:bodyPr/>
        <a:lstStyle/>
        <a:p>
          <a:endParaRPr lang="en-US"/>
        </a:p>
      </dgm:t>
    </dgm:pt>
    <dgm:pt modelId="{71E20B5C-E31A-461F-838F-932E0624785F}" type="pres">
      <dgm:prSet presAssocID="{6EE0C7D7-7C25-4645-9AFA-01F553FF32AA}" presName="compNode" presStyleCnt="0"/>
      <dgm:spPr/>
    </dgm:pt>
    <dgm:pt modelId="{9FDE5747-1FE2-4776-B760-9B5AF72D1737}" type="pres">
      <dgm:prSet presAssocID="{6EE0C7D7-7C25-4645-9AFA-01F553FF32AA}" presName="iconRect" presStyleLbl="node1" presStyleIdx="0" presStyleCnt="5" custLinFactNeighborX="43890" custLinFactNeighborY="-6497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Anchor"/>
        </a:ext>
      </dgm:extLst>
    </dgm:pt>
    <dgm:pt modelId="{3BE22DEC-C959-4AF5-9400-FC2C28C1B2FB}" type="pres">
      <dgm:prSet presAssocID="{6EE0C7D7-7C25-4645-9AFA-01F553FF32AA}" presName="spaceRect" presStyleCnt="0"/>
      <dgm:spPr/>
    </dgm:pt>
    <dgm:pt modelId="{D9F121D0-4A5A-4703-98D5-3CAF307CA68D}" type="pres">
      <dgm:prSet presAssocID="{6EE0C7D7-7C25-4645-9AFA-01F553FF32AA}" presName="textRect" presStyleLbl="revTx" presStyleIdx="0" presStyleCnt="5" custScaleX="186583" custScaleY="170913" custLinFactNeighborX="20694" custLinFactNeighborY="11394">
        <dgm:presLayoutVars>
          <dgm:chMax val="1"/>
          <dgm:chPref val="1"/>
        </dgm:presLayoutVars>
      </dgm:prSet>
      <dgm:spPr/>
      <dgm:t>
        <a:bodyPr/>
        <a:lstStyle/>
        <a:p>
          <a:endParaRPr lang="en-US"/>
        </a:p>
      </dgm:t>
    </dgm:pt>
    <dgm:pt modelId="{EEB9435C-A37F-423F-8F59-B5381D00B82C}" type="pres">
      <dgm:prSet presAssocID="{48E066A4-78EE-4AF7-B015-857972ABC882}" presName="sibTrans" presStyleCnt="0"/>
      <dgm:spPr/>
    </dgm:pt>
    <dgm:pt modelId="{9815F9E0-DC68-401D-94AB-2B14205A9C16}" type="pres">
      <dgm:prSet presAssocID="{BCFEF609-FB81-4E97-ACD4-D5F3028862F9}" presName="compNode" presStyleCnt="0"/>
      <dgm:spPr/>
    </dgm:pt>
    <dgm:pt modelId="{FE14C973-09B3-4B9B-99BB-8DB30EECCE9B}" type="pres">
      <dgm:prSet presAssocID="{BCFEF609-FB81-4E97-ACD4-D5F3028862F9}" presName="iconRect" presStyleLbl="node1" presStyleIdx="1" presStyleCnt="5" custLinFactNeighborX="29639" custLinFactNeighborY="-6497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D28BA573-8098-4060-AE3F-F0A1A96DCBBC}" type="pres">
      <dgm:prSet presAssocID="{BCFEF609-FB81-4E97-ACD4-D5F3028862F9}" presName="spaceRect" presStyleCnt="0"/>
      <dgm:spPr/>
    </dgm:pt>
    <dgm:pt modelId="{7087113B-F77D-4796-981C-F12C55832458}" type="pres">
      <dgm:prSet presAssocID="{BCFEF609-FB81-4E97-ACD4-D5F3028862F9}" presName="textRect" presStyleLbl="revTx" presStyleIdx="1" presStyleCnt="5" custScaleX="172707" custScaleY="170913" custLinFactNeighborX="14750" custLinFactNeighborY="11394">
        <dgm:presLayoutVars>
          <dgm:chMax val="1"/>
          <dgm:chPref val="1"/>
        </dgm:presLayoutVars>
      </dgm:prSet>
      <dgm:spPr/>
      <dgm:t>
        <a:bodyPr/>
        <a:lstStyle/>
        <a:p>
          <a:endParaRPr lang="en-US"/>
        </a:p>
      </dgm:t>
    </dgm:pt>
    <dgm:pt modelId="{9A26D595-A4E6-4276-8FA0-57B0B9CB0834}" type="pres">
      <dgm:prSet presAssocID="{1F41BB3C-3897-4B1F-8737-3E15F28FA7F0}" presName="sibTrans" presStyleCnt="0"/>
      <dgm:spPr/>
    </dgm:pt>
    <dgm:pt modelId="{79E82987-E402-41FE-B5F9-FE7F19D01E51}" type="pres">
      <dgm:prSet presAssocID="{1359C54A-ACC8-471F-A7F7-512597082052}" presName="compNode" presStyleCnt="0"/>
      <dgm:spPr/>
    </dgm:pt>
    <dgm:pt modelId="{ABADC730-698F-45D7-A295-098B84404477}" type="pres">
      <dgm:prSet presAssocID="{1359C54A-ACC8-471F-A7F7-512597082052}" presName="iconRect" presStyleLbl="node1" presStyleIdx="2" presStyleCnt="5" custScaleY="105308" custLinFactNeighborX="4754" custLinFactNeighborY="-6364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Gears"/>
        </a:ext>
      </dgm:extLst>
    </dgm:pt>
    <dgm:pt modelId="{E3E3B0E9-C4BF-41F6-BC72-D9E97DE22528}" type="pres">
      <dgm:prSet presAssocID="{1359C54A-ACC8-471F-A7F7-512597082052}" presName="spaceRect" presStyleCnt="0"/>
      <dgm:spPr/>
    </dgm:pt>
    <dgm:pt modelId="{A92D158C-9E4D-48C0-BEB7-55289C7D72DC}" type="pres">
      <dgm:prSet presAssocID="{1359C54A-ACC8-471F-A7F7-512597082052}" presName="textRect" presStyleLbl="revTx" presStyleIdx="2" presStyleCnt="5" custScaleX="177177" custScaleY="170913" custLinFactNeighborX="3418" custLinFactNeighborY="10887">
        <dgm:presLayoutVars>
          <dgm:chMax val="1"/>
          <dgm:chPref val="1"/>
        </dgm:presLayoutVars>
      </dgm:prSet>
      <dgm:spPr/>
      <dgm:t>
        <a:bodyPr/>
        <a:lstStyle/>
        <a:p>
          <a:endParaRPr lang="en-US"/>
        </a:p>
      </dgm:t>
    </dgm:pt>
    <dgm:pt modelId="{17A41264-4FFE-4CED-8411-1D13DAA229F6}" type="pres">
      <dgm:prSet presAssocID="{362174A4-28E0-4415-947E-588F3AE0DB81}" presName="sibTrans" presStyleCnt="0"/>
      <dgm:spPr/>
    </dgm:pt>
    <dgm:pt modelId="{90A05644-3F4B-4690-973D-A23099240B08}" type="pres">
      <dgm:prSet presAssocID="{A79F6AA8-C568-4E53-A7A5-E855C6090FF1}" presName="compNode" presStyleCnt="0"/>
      <dgm:spPr/>
    </dgm:pt>
    <dgm:pt modelId="{A96B2DA1-3BB2-4AAA-A5F1-BF69967E68FE}" type="pres">
      <dgm:prSet presAssocID="{A79F6AA8-C568-4E53-A7A5-E855C6090FF1}" presName="iconRect" presStyleLbl="node1" presStyleIdx="3" presStyleCnt="5" custLinFactNeighborX="22843" custLinFactNeighborY="-64973"/>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9A63DDED-262B-444A-8BC3-C9A00495A0A2}" type="pres">
      <dgm:prSet presAssocID="{A79F6AA8-C568-4E53-A7A5-E855C6090FF1}" presName="spaceRect" presStyleCnt="0"/>
      <dgm:spPr/>
    </dgm:pt>
    <dgm:pt modelId="{2875B715-BFA4-42C2-B4F3-566F7176A580}" type="pres">
      <dgm:prSet presAssocID="{A79F6AA8-C568-4E53-A7A5-E855C6090FF1}" presName="textRect" presStyleLbl="revTx" presStyleIdx="3" presStyleCnt="5" custScaleX="174561" custScaleY="170913" custLinFactNeighborX="10768" custLinFactNeighborY="11394">
        <dgm:presLayoutVars>
          <dgm:chMax val="1"/>
          <dgm:chPref val="1"/>
        </dgm:presLayoutVars>
      </dgm:prSet>
      <dgm:spPr/>
      <dgm:t>
        <a:bodyPr/>
        <a:lstStyle/>
        <a:p>
          <a:endParaRPr lang="en-US"/>
        </a:p>
      </dgm:t>
    </dgm:pt>
    <dgm:pt modelId="{522AB41F-827F-44E8-8D41-FCF0F21926D8}" type="pres">
      <dgm:prSet presAssocID="{B127E3F6-BCEF-42CA-A2F1-E5BDB5725877}" presName="sibTrans" presStyleCnt="0"/>
      <dgm:spPr/>
    </dgm:pt>
    <dgm:pt modelId="{365E7EEA-2C5E-4EE0-A9C6-F7E1473F0062}" type="pres">
      <dgm:prSet presAssocID="{96FB033C-1906-46D0-8664-78BE63F9A67E}" presName="compNode" presStyleCnt="0"/>
      <dgm:spPr/>
    </dgm:pt>
    <dgm:pt modelId="{C8689512-2BAF-4CFF-AC31-4BB3BD33D43C}" type="pres">
      <dgm:prSet presAssocID="{96FB033C-1906-46D0-8664-78BE63F9A67E}" presName="iconRect" presStyleLbl="node1" presStyleIdx="4" presStyleCnt="5" custLinFactNeighborX="-13431" custLinFactNeighborY="-64973"/>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ecurity Camera"/>
        </a:ext>
      </dgm:extLst>
    </dgm:pt>
    <dgm:pt modelId="{0432525E-B848-4B64-9240-C8182415FA48}" type="pres">
      <dgm:prSet presAssocID="{96FB033C-1906-46D0-8664-78BE63F9A67E}" presName="spaceRect" presStyleCnt="0"/>
      <dgm:spPr/>
    </dgm:pt>
    <dgm:pt modelId="{874CE07C-14B2-43E1-8FCC-A6AC9A0A6959}" type="pres">
      <dgm:prSet presAssocID="{96FB033C-1906-46D0-8664-78BE63F9A67E}" presName="textRect" presStyleLbl="revTx" presStyleIdx="4" presStyleCnt="5" custScaleX="173861" custScaleY="170913" custLinFactNeighborX="-6641" custLinFactNeighborY="11394">
        <dgm:presLayoutVars>
          <dgm:chMax val="1"/>
          <dgm:chPref val="1"/>
        </dgm:presLayoutVars>
      </dgm:prSet>
      <dgm:spPr/>
      <dgm:t>
        <a:bodyPr/>
        <a:lstStyle/>
        <a:p>
          <a:endParaRPr lang="en-US"/>
        </a:p>
      </dgm:t>
    </dgm:pt>
  </dgm:ptLst>
  <dgm:cxnLst>
    <dgm:cxn modelId="{2B53A807-80A0-4E3A-BED0-CDBAAA0A4070}" srcId="{4EF73291-9644-4D6A-A294-1F2B83131BBF}" destId="{BCFEF609-FB81-4E97-ACD4-D5F3028862F9}" srcOrd="1" destOrd="0" parTransId="{B253D6A4-A1B2-41F4-B5D5-0738632D8894}" sibTransId="{1F41BB3C-3897-4B1F-8737-3E15F28FA7F0}"/>
    <dgm:cxn modelId="{FC2AB4BF-FCE7-4EEC-A225-CA8E566204EE}" type="presOf" srcId="{6EE0C7D7-7C25-4645-9AFA-01F553FF32AA}" destId="{D9F121D0-4A5A-4703-98D5-3CAF307CA68D}" srcOrd="0" destOrd="0" presId="urn:microsoft.com/office/officeart/2018/2/layout/IconLabelList"/>
    <dgm:cxn modelId="{56D6B19E-57C3-47DC-8C24-D5CEE6135DB7}" srcId="{4EF73291-9644-4D6A-A294-1F2B83131BBF}" destId="{1359C54A-ACC8-471F-A7F7-512597082052}" srcOrd="2" destOrd="0" parTransId="{B20070B3-7E28-4731-BE94-18DEB9764C6B}" sibTransId="{362174A4-28E0-4415-947E-588F3AE0DB81}"/>
    <dgm:cxn modelId="{56F6B5AC-9C06-495D-84B5-8DC0F2DD2686}" type="presOf" srcId="{4EF73291-9644-4D6A-A294-1F2B83131BBF}" destId="{E8CE1324-AB72-4EB4-ADC1-4F8AC531F707}" srcOrd="0" destOrd="0" presId="urn:microsoft.com/office/officeart/2018/2/layout/IconLabelList"/>
    <dgm:cxn modelId="{7AA259E2-3295-4213-A7AD-43E8D6C1A9E1}" type="presOf" srcId="{BCFEF609-FB81-4E97-ACD4-D5F3028862F9}" destId="{7087113B-F77D-4796-981C-F12C55832458}" srcOrd="0" destOrd="0" presId="urn:microsoft.com/office/officeart/2018/2/layout/IconLabelList"/>
    <dgm:cxn modelId="{F2A5D253-8D2D-404A-9513-66D825892F12}" type="presOf" srcId="{A79F6AA8-C568-4E53-A7A5-E855C6090FF1}" destId="{2875B715-BFA4-42C2-B4F3-566F7176A580}" srcOrd="0" destOrd="0" presId="urn:microsoft.com/office/officeart/2018/2/layout/IconLabelList"/>
    <dgm:cxn modelId="{1FA2066C-13E2-4305-BF33-8D03FD6C64B4}" srcId="{4EF73291-9644-4D6A-A294-1F2B83131BBF}" destId="{6EE0C7D7-7C25-4645-9AFA-01F553FF32AA}" srcOrd="0" destOrd="0" parTransId="{F9C79013-D188-44EB-B174-C43CC4D8C8E1}" sibTransId="{48E066A4-78EE-4AF7-B015-857972ABC882}"/>
    <dgm:cxn modelId="{D5999905-118E-4BF5-AF32-E472D4C4DAF8}" srcId="{4EF73291-9644-4D6A-A294-1F2B83131BBF}" destId="{A79F6AA8-C568-4E53-A7A5-E855C6090FF1}" srcOrd="3" destOrd="0" parTransId="{7761810C-CBCC-43F7-ACED-3845384C6F7C}" sibTransId="{B127E3F6-BCEF-42CA-A2F1-E5BDB5725877}"/>
    <dgm:cxn modelId="{4F63ACB2-78DB-4BD0-AC46-CAF422FCEEDE}" type="presOf" srcId="{96FB033C-1906-46D0-8664-78BE63F9A67E}" destId="{874CE07C-14B2-43E1-8FCC-A6AC9A0A6959}" srcOrd="0" destOrd="0" presId="urn:microsoft.com/office/officeart/2018/2/layout/IconLabelList"/>
    <dgm:cxn modelId="{E1647F06-3594-4B20-BE28-D7BBC5F76D84}" type="presOf" srcId="{1359C54A-ACC8-471F-A7F7-512597082052}" destId="{A92D158C-9E4D-48C0-BEB7-55289C7D72DC}" srcOrd="0" destOrd="0" presId="urn:microsoft.com/office/officeart/2018/2/layout/IconLabelList"/>
    <dgm:cxn modelId="{37F40875-1967-4290-9206-5AFBA58D2DF3}" srcId="{4EF73291-9644-4D6A-A294-1F2B83131BBF}" destId="{96FB033C-1906-46D0-8664-78BE63F9A67E}" srcOrd="4" destOrd="0" parTransId="{9E19610E-FE40-454D-8C27-D8CB5A8CADAF}" sibTransId="{5EDBE794-1982-4CA4-B8C3-E9572C1EC6CE}"/>
    <dgm:cxn modelId="{1B0247EB-C950-43C3-9DC7-C8A9F7C9EB30}" type="presParOf" srcId="{E8CE1324-AB72-4EB4-ADC1-4F8AC531F707}" destId="{71E20B5C-E31A-461F-838F-932E0624785F}" srcOrd="0" destOrd="0" presId="urn:microsoft.com/office/officeart/2018/2/layout/IconLabelList"/>
    <dgm:cxn modelId="{F6265D89-1557-486F-88E5-EB955FBDD4D0}" type="presParOf" srcId="{71E20B5C-E31A-461F-838F-932E0624785F}" destId="{9FDE5747-1FE2-4776-B760-9B5AF72D1737}" srcOrd="0" destOrd="0" presId="urn:microsoft.com/office/officeart/2018/2/layout/IconLabelList"/>
    <dgm:cxn modelId="{9E6364EE-99FF-4CDA-ABAA-2D7B62536DAB}" type="presParOf" srcId="{71E20B5C-E31A-461F-838F-932E0624785F}" destId="{3BE22DEC-C959-4AF5-9400-FC2C28C1B2FB}" srcOrd="1" destOrd="0" presId="urn:microsoft.com/office/officeart/2018/2/layout/IconLabelList"/>
    <dgm:cxn modelId="{B5DA9A23-F6AD-4342-86C4-490D650B1B75}" type="presParOf" srcId="{71E20B5C-E31A-461F-838F-932E0624785F}" destId="{D9F121D0-4A5A-4703-98D5-3CAF307CA68D}" srcOrd="2" destOrd="0" presId="urn:microsoft.com/office/officeart/2018/2/layout/IconLabelList"/>
    <dgm:cxn modelId="{0AE47702-C49D-45AB-B1B0-7CA842897053}" type="presParOf" srcId="{E8CE1324-AB72-4EB4-ADC1-4F8AC531F707}" destId="{EEB9435C-A37F-423F-8F59-B5381D00B82C}" srcOrd="1" destOrd="0" presId="urn:microsoft.com/office/officeart/2018/2/layout/IconLabelList"/>
    <dgm:cxn modelId="{3DE10A0D-00EC-42D0-A155-A30ECBE1E5D7}" type="presParOf" srcId="{E8CE1324-AB72-4EB4-ADC1-4F8AC531F707}" destId="{9815F9E0-DC68-401D-94AB-2B14205A9C16}" srcOrd="2" destOrd="0" presId="urn:microsoft.com/office/officeart/2018/2/layout/IconLabelList"/>
    <dgm:cxn modelId="{5DB9967D-01DA-4F9A-98AC-F83A2E8656AB}" type="presParOf" srcId="{9815F9E0-DC68-401D-94AB-2B14205A9C16}" destId="{FE14C973-09B3-4B9B-99BB-8DB30EECCE9B}" srcOrd="0" destOrd="0" presId="urn:microsoft.com/office/officeart/2018/2/layout/IconLabelList"/>
    <dgm:cxn modelId="{9F30E740-09B5-438F-93D7-E4579470CB32}" type="presParOf" srcId="{9815F9E0-DC68-401D-94AB-2B14205A9C16}" destId="{D28BA573-8098-4060-AE3F-F0A1A96DCBBC}" srcOrd="1" destOrd="0" presId="urn:microsoft.com/office/officeart/2018/2/layout/IconLabelList"/>
    <dgm:cxn modelId="{AB9AA072-F72C-4F49-9640-2DFA0A369231}" type="presParOf" srcId="{9815F9E0-DC68-401D-94AB-2B14205A9C16}" destId="{7087113B-F77D-4796-981C-F12C55832458}" srcOrd="2" destOrd="0" presId="urn:microsoft.com/office/officeart/2018/2/layout/IconLabelList"/>
    <dgm:cxn modelId="{1DEA6012-E710-485F-963C-3545478C7BB3}" type="presParOf" srcId="{E8CE1324-AB72-4EB4-ADC1-4F8AC531F707}" destId="{9A26D595-A4E6-4276-8FA0-57B0B9CB0834}" srcOrd="3" destOrd="0" presId="urn:microsoft.com/office/officeart/2018/2/layout/IconLabelList"/>
    <dgm:cxn modelId="{D95C417E-CF97-4D2B-8AC3-41045C6F2C49}" type="presParOf" srcId="{E8CE1324-AB72-4EB4-ADC1-4F8AC531F707}" destId="{79E82987-E402-41FE-B5F9-FE7F19D01E51}" srcOrd="4" destOrd="0" presId="urn:microsoft.com/office/officeart/2018/2/layout/IconLabelList"/>
    <dgm:cxn modelId="{127057CC-C842-41AE-BD94-0ACBE2001569}" type="presParOf" srcId="{79E82987-E402-41FE-B5F9-FE7F19D01E51}" destId="{ABADC730-698F-45D7-A295-098B84404477}" srcOrd="0" destOrd="0" presId="urn:microsoft.com/office/officeart/2018/2/layout/IconLabelList"/>
    <dgm:cxn modelId="{54B82BDA-5263-4506-8730-D481ABE5F36E}" type="presParOf" srcId="{79E82987-E402-41FE-B5F9-FE7F19D01E51}" destId="{E3E3B0E9-C4BF-41F6-BC72-D9E97DE22528}" srcOrd="1" destOrd="0" presId="urn:microsoft.com/office/officeart/2018/2/layout/IconLabelList"/>
    <dgm:cxn modelId="{577D9A24-7523-4176-8FD1-97B249AA1876}" type="presParOf" srcId="{79E82987-E402-41FE-B5F9-FE7F19D01E51}" destId="{A92D158C-9E4D-48C0-BEB7-55289C7D72DC}" srcOrd="2" destOrd="0" presId="urn:microsoft.com/office/officeart/2018/2/layout/IconLabelList"/>
    <dgm:cxn modelId="{C5989DA4-9735-4E12-8011-AC0C0A043D1C}" type="presParOf" srcId="{E8CE1324-AB72-4EB4-ADC1-4F8AC531F707}" destId="{17A41264-4FFE-4CED-8411-1D13DAA229F6}" srcOrd="5" destOrd="0" presId="urn:microsoft.com/office/officeart/2018/2/layout/IconLabelList"/>
    <dgm:cxn modelId="{F03653CB-7D49-43AF-B3C7-B300DF118BED}" type="presParOf" srcId="{E8CE1324-AB72-4EB4-ADC1-4F8AC531F707}" destId="{90A05644-3F4B-4690-973D-A23099240B08}" srcOrd="6" destOrd="0" presId="urn:microsoft.com/office/officeart/2018/2/layout/IconLabelList"/>
    <dgm:cxn modelId="{59A9CA13-EB8F-4503-9329-EB7D1CCE8DD5}" type="presParOf" srcId="{90A05644-3F4B-4690-973D-A23099240B08}" destId="{A96B2DA1-3BB2-4AAA-A5F1-BF69967E68FE}" srcOrd="0" destOrd="0" presId="urn:microsoft.com/office/officeart/2018/2/layout/IconLabelList"/>
    <dgm:cxn modelId="{01C273BD-542E-4CD2-93D4-7E70D3347225}" type="presParOf" srcId="{90A05644-3F4B-4690-973D-A23099240B08}" destId="{9A63DDED-262B-444A-8BC3-C9A00495A0A2}" srcOrd="1" destOrd="0" presId="urn:microsoft.com/office/officeart/2018/2/layout/IconLabelList"/>
    <dgm:cxn modelId="{3348BA21-B0A4-4B23-A359-6630780E6548}" type="presParOf" srcId="{90A05644-3F4B-4690-973D-A23099240B08}" destId="{2875B715-BFA4-42C2-B4F3-566F7176A580}" srcOrd="2" destOrd="0" presId="urn:microsoft.com/office/officeart/2018/2/layout/IconLabelList"/>
    <dgm:cxn modelId="{DCF17A3D-B1B6-4EF8-A80D-FF3899C69D6F}" type="presParOf" srcId="{E8CE1324-AB72-4EB4-ADC1-4F8AC531F707}" destId="{522AB41F-827F-44E8-8D41-FCF0F21926D8}" srcOrd="7" destOrd="0" presId="urn:microsoft.com/office/officeart/2018/2/layout/IconLabelList"/>
    <dgm:cxn modelId="{B32FA0CB-9A42-4A7B-8A02-994A3A71E62A}" type="presParOf" srcId="{E8CE1324-AB72-4EB4-ADC1-4F8AC531F707}" destId="{365E7EEA-2C5E-4EE0-A9C6-F7E1473F0062}" srcOrd="8" destOrd="0" presId="urn:microsoft.com/office/officeart/2018/2/layout/IconLabelList"/>
    <dgm:cxn modelId="{4C9D8616-F3D5-4DE6-93EA-731236010DA0}" type="presParOf" srcId="{365E7EEA-2C5E-4EE0-A9C6-F7E1473F0062}" destId="{C8689512-2BAF-4CFF-AC31-4BB3BD33D43C}" srcOrd="0" destOrd="0" presId="urn:microsoft.com/office/officeart/2018/2/layout/IconLabelList"/>
    <dgm:cxn modelId="{37754A98-AF06-4CDB-ADB1-ABCE704D276F}" type="presParOf" srcId="{365E7EEA-2C5E-4EE0-A9C6-F7E1473F0062}" destId="{0432525E-B848-4B64-9240-C8182415FA48}" srcOrd="1" destOrd="0" presId="urn:microsoft.com/office/officeart/2018/2/layout/IconLabelList"/>
    <dgm:cxn modelId="{DB481C88-6818-4E70-B5A6-D1885710A70D}" type="presParOf" srcId="{365E7EEA-2C5E-4EE0-A9C6-F7E1473F0062}" destId="{874CE07C-14B2-43E1-8FCC-A6AC9A0A695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FA831E-8F55-4F36-9235-69E47400248B}"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3019A083-E808-46E6-A95D-77DDC612EAA6}">
      <dgm:prSet custT="1"/>
      <dgm:spPr/>
      <dgm:t>
        <a:bodyPr/>
        <a:lstStyle/>
        <a:p>
          <a:pPr algn="l">
            <a:defRPr cap="all"/>
          </a:pPr>
          <a:r>
            <a:rPr lang="en-US" sz="4400" b="1" u="none" cap="none" dirty="0">
              <a:solidFill>
                <a:srgbClr val="2E455C"/>
              </a:solidFill>
            </a:rPr>
            <a:t>Frontend</a:t>
          </a:r>
        </a:p>
        <a:p>
          <a:pPr algn="ctr">
            <a:defRPr cap="all"/>
          </a:pPr>
          <a:r>
            <a:rPr lang="en-US" sz="3200" b="0" cap="none" dirty="0">
              <a:solidFill>
                <a:srgbClr val="2E455C"/>
              </a:solidFill>
            </a:rPr>
            <a:t>- Admin </a:t>
          </a:r>
          <a:r>
            <a:rPr lang="en-US" sz="3200" b="0" cap="none" dirty="0"/>
            <a:t>website.</a:t>
          </a:r>
          <a:endParaRPr lang="en-US" sz="3200" b="0" cap="none" dirty="0">
            <a:solidFill>
              <a:srgbClr val="2E455C"/>
            </a:solidFill>
          </a:endParaRPr>
        </a:p>
        <a:p>
          <a:pPr algn="ctr">
            <a:defRPr cap="all"/>
          </a:pPr>
          <a:r>
            <a:rPr lang="en-US" sz="3200" b="0" cap="none" dirty="0">
              <a:solidFill>
                <a:srgbClr val="2E455C"/>
              </a:solidFill>
            </a:rPr>
            <a:t>- Citizen </a:t>
          </a:r>
          <a:r>
            <a:rPr lang="en-US" sz="3200" b="0" cap="none" dirty="0"/>
            <a:t>website.</a:t>
          </a:r>
          <a:endParaRPr lang="en-US" sz="3200" b="0" cap="none" dirty="0">
            <a:solidFill>
              <a:srgbClr val="2E455C"/>
            </a:solidFill>
          </a:endParaRPr>
        </a:p>
      </dgm:t>
    </dgm:pt>
    <dgm:pt modelId="{53F39A3C-76D1-4C90-A528-CAA93E3693B2}" type="parTrans" cxnId="{3ABD2FA4-E66B-4D7D-B754-44DACB5BCE47}">
      <dgm:prSet/>
      <dgm:spPr/>
      <dgm:t>
        <a:bodyPr/>
        <a:lstStyle/>
        <a:p>
          <a:endParaRPr lang="en-US"/>
        </a:p>
      </dgm:t>
    </dgm:pt>
    <dgm:pt modelId="{ACC4E7FE-38A6-407A-8005-6F6A68CF527C}" type="sibTrans" cxnId="{3ABD2FA4-E66B-4D7D-B754-44DACB5BCE47}">
      <dgm:prSet/>
      <dgm:spPr/>
      <dgm:t>
        <a:bodyPr/>
        <a:lstStyle/>
        <a:p>
          <a:endParaRPr lang="en-US"/>
        </a:p>
      </dgm:t>
    </dgm:pt>
    <dgm:pt modelId="{C99656E0-5F48-4449-ADAC-724B25528BAB}" type="pres">
      <dgm:prSet presAssocID="{04FA831E-8F55-4F36-9235-69E47400248B}" presName="vert0" presStyleCnt="0">
        <dgm:presLayoutVars>
          <dgm:dir/>
          <dgm:animOne val="branch"/>
          <dgm:animLvl val="lvl"/>
        </dgm:presLayoutVars>
      </dgm:prSet>
      <dgm:spPr/>
      <dgm:t>
        <a:bodyPr/>
        <a:lstStyle/>
        <a:p>
          <a:endParaRPr lang="en-US"/>
        </a:p>
      </dgm:t>
    </dgm:pt>
    <dgm:pt modelId="{488EC2A8-F9A2-43C5-BF0C-39199C9F692F}" type="pres">
      <dgm:prSet presAssocID="{3019A083-E808-46E6-A95D-77DDC612EAA6}" presName="thickLine" presStyleLbl="alignNode1" presStyleIdx="0" presStyleCnt="1"/>
      <dgm:spPr/>
    </dgm:pt>
    <dgm:pt modelId="{D30E1447-98B0-4366-BD34-4485E1761506}" type="pres">
      <dgm:prSet presAssocID="{3019A083-E808-46E6-A95D-77DDC612EAA6}" presName="horz1" presStyleCnt="0"/>
      <dgm:spPr/>
    </dgm:pt>
    <dgm:pt modelId="{AA77C690-8AA9-4031-B139-F1B13DB5CF90}" type="pres">
      <dgm:prSet presAssocID="{3019A083-E808-46E6-A95D-77DDC612EAA6}" presName="tx1" presStyleLbl="revTx" presStyleIdx="0" presStyleCnt="1"/>
      <dgm:spPr/>
      <dgm:t>
        <a:bodyPr/>
        <a:lstStyle/>
        <a:p>
          <a:endParaRPr lang="en-US"/>
        </a:p>
      </dgm:t>
    </dgm:pt>
    <dgm:pt modelId="{E3886773-A15B-455F-94D2-9BD45534FB33}" type="pres">
      <dgm:prSet presAssocID="{3019A083-E808-46E6-A95D-77DDC612EAA6}" presName="vert1" presStyleCnt="0"/>
      <dgm:spPr/>
    </dgm:pt>
  </dgm:ptLst>
  <dgm:cxnLst>
    <dgm:cxn modelId="{31DFDBD4-02C9-4284-A6CE-934E495EA361}" type="presOf" srcId="{3019A083-E808-46E6-A95D-77DDC612EAA6}" destId="{AA77C690-8AA9-4031-B139-F1B13DB5CF90}" srcOrd="0" destOrd="0" presId="urn:microsoft.com/office/officeart/2008/layout/LinedList"/>
    <dgm:cxn modelId="{3ABD2FA4-E66B-4D7D-B754-44DACB5BCE47}" srcId="{04FA831E-8F55-4F36-9235-69E47400248B}" destId="{3019A083-E808-46E6-A95D-77DDC612EAA6}" srcOrd="0" destOrd="0" parTransId="{53F39A3C-76D1-4C90-A528-CAA93E3693B2}" sibTransId="{ACC4E7FE-38A6-407A-8005-6F6A68CF527C}"/>
    <dgm:cxn modelId="{91FFCCF3-2498-43CC-905F-D7CF7C7167EC}" type="presOf" srcId="{04FA831E-8F55-4F36-9235-69E47400248B}" destId="{C99656E0-5F48-4449-ADAC-724B25528BAB}" srcOrd="0" destOrd="0" presId="urn:microsoft.com/office/officeart/2008/layout/LinedList"/>
    <dgm:cxn modelId="{8A773B9D-BF65-467A-9C78-67BB9F96DFF8}" type="presParOf" srcId="{C99656E0-5F48-4449-ADAC-724B25528BAB}" destId="{488EC2A8-F9A2-43C5-BF0C-39199C9F692F}" srcOrd="0" destOrd="0" presId="urn:microsoft.com/office/officeart/2008/layout/LinedList"/>
    <dgm:cxn modelId="{736B854A-724A-469C-A29D-BD9D9EDD61DC}" type="presParOf" srcId="{C99656E0-5F48-4449-ADAC-724B25528BAB}" destId="{D30E1447-98B0-4366-BD34-4485E1761506}" srcOrd="1" destOrd="0" presId="urn:microsoft.com/office/officeart/2008/layout/LinedList"/>
    <dgm:cxn modelId="{A665677A-52D5-4E3A-B967-4B96438A7050}" type="presParOf" srcId="{D30E1447-98B0-4366-BD34-4485E1761506}" destId="{AA77C690-8AA9-4031-B139-F1B13DB5CF90}" srcOrd="0" destOrd="0" presId="urn:microsoft.com/office/officeart/2008/layout/LinedList"/>
    <dgm:cxn modelId="{D56B97C3-7AF6-464D-8D79-69BF36022F55}" type="presParOf" srcId="{D30E1447-98B0-4366-BD34-4485E1761506}" destId="{E3886773-A15B-455F-94D2-9BD45534FB33}" srcOrd="1" destOrd="0" presId="urn:microsoft.com/office/officeart/2008/layout/Lin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783FA-623C-4389-BAC6-A5876A4F6E42}">
      <dsp:nvSpPr>
        <dsp:cNvPr id="0" name=""/>
        <dsp:cNvSpPr/>
      </dsp:nvSpPr>
      <dsp:spPr>
        <a:xfrm>
          <a:off x="1689914" y="4"/>
          <a:ext cx="1034983" cy="943659"/>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F8B77D-1C18-472E-8FF1-15E357E46EEB}">
      <dsp:nvSpPr>
        <dsp:cNvPr id="0" name=""/>
        <dsp:cNvSpPr/>
      </dsp:nvSpPr>
      <dsp:spPr>
        <a:xfrm>
          <a:off x="1883032" y="141898"/>
          <a:ext cx="639256" cy="6494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F982F-BED2-4306-969F-C8D8EA472669}">
      <dsp:nvSpPr>
        <dsp:cNvPr id="0" name=""/>
        <dsp:cNvSpPr/>
      </dsp:nvSpPr>
      <dsp:spPr>
        <a:xfrm>
          <a:off x="366279" y="1144925"/>
          <a:ext cx="3960401" cy="1087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711200">
            <a:lnSpc>
              <a:spcPct val="100000"/>
            </a:lnSpc>
            <a:spcBef>
              <a:spcPct val="0"/>
            </a:spcBef>
            <a:spcAft>
              <a:spcPct val="35000"/>
            </a:spcAft>
          </a:pPr>
          <a:r>
            <a:rPr lang="en-US" sz="1600" b="1" kern="1200" dirty="0"/>
            <a:t>Social credit system</a:t>
          </a:r>
        </a:p>
        <a:p>
          <a:pPr lvl="0" algn="l" defTabSz="711200">
            <a:lnSpc>
              <a:spcPct val="100000"/>
            </a:lnSpc>
            <a:spcBef>
              <a:spcPct val="0"/>
            </a:spcBef>
            <a:spcAft>
              <a:spcPct val="35000"/>
            </a:spcAft>
          </a:pPr>
          <a:r>
            <a:rPr lang="en-US" sz="1600" b="0" kern="1200" dirty="0"/>
            <a:t>- A Chinese system for rating citizens.</a:t>
          </a:r>
        </a:p>
      </dsp:txBody>
      <dsp:txXfrm>
        <a:off x="366279" y="1144925"/>
        <a:ext cx="3960401" cy="10873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DD52D-B1F4-4F5E-9080-1384ECB619F1}">
      <dsp:nvSpPr>
        <dsp:cNvPr id="0" name=""/>
        <dsp:cNvSpPr/>
      </dsp:nvSpPr>
      <dsp:spPr>
        <a:xfrm>
          <a:off x="1252204" y="695758"/>
          <a:ext cx="2196000" cy="2196000"/>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33206324-BC97-4BC4-AEAC-5445F54F52B6}">
      <dsp:nvSpPr>
        <dsp:cNvPr id="0" name=""/>
        <dsp:cNvSpPr/>
      </dsp:nvSpPr>
      <dsp:spPr>
        <a:xfrm>
          <a:off x="1720204" y="1163759"/>
          <a:ext cx="1260000" cy="1260000"/>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B294-FE41-4EBC-9468-BDB5F4777B4B}">
      <dsp:nvSpPr>
        <dsp:cNvPr id="0" name=""/>
        <dsp:cNvSpPr/>
      </dsp:nvSpPr>
      <dsp:spPr>
        <a:xfrm>
          <a:off x="550204" y="3575759"/>
          <a:ext cx="360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3200400">
            <a:lnSpc>
              <a:spcPct val="100000"/>
            </a:lnSpc>
            <a:spcBef>
              <a:spcPct val="0"/>
            </a:spcBef>
            <a:spcAft>
              <a:spcPct val="35000"/>
            </a:spcAft>
            <a:defRPr cap="all"/>
          </a:pPr>
          <a:r>
            <a:rPr lang="en-US" sz="7200" kern="1200" cap="none" dirty="0">
              <a:solidFill>
                <a:srgbClr val="2E455C"/>
              </a:solidFill>
              <a:latin typeface="Aharoni" panose="02010803020104030203" pitchFamily="2" charset="-79"/>
              <a:ea typeface="+mn-ea"/>
              <a:cs typeface="Angsana New" panose="02020603050405020304" pitchFamily="18" charset="-34"/>
            </a:rPr>
            <a:t>Website</a:t>
          </a:r>
          <a:endParaRPr lang="en-US" sz="7200" b="1" kern="1200" cap="none" dirty="0"/>
        </a:p>
      </dsp:txBody>
      <dsp:txXfrm>
        <a:off x="550204" y="3575759"/>
        <a:ext cx="3600000" cy="112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EC2A8-F9A2-43C5-BF0C-39199C9F692F}">
      <dsp:nvSpPr>
        <dsp:cNvPr id="0" name=""/>
        <dsp:cNvSpPr/>
      </dsp:nvSpPr>
      <dsp:spPr>
        <a:xfrm>
          <a:off x="0" y="0"/>
          <a:ext cx="5762564"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7C690-8AA9-4031-B139-F1B13DB5CF90}">
      <dsp:nvSpPr>
        <dsp:cNvPr id="0" name=""/>
        <dsp:cNvSpPr/>
      </dsp:nvSpPr>
      <dsp:spPr>
        <a:xfrm>
          <a:off x="0" y="0"/>
          <a:ext cx="5762564" cy="2648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defRPr cap="all"/>
          </a:pPr>
          <a:r>
            <a:rPr lang="en-US" sz="4400" b="1" kern="1200" cap="none" dirty="0">
              <a:solidFill>
                <a:srgbClr val="2E455C"/>
              </a:solidFill>
            </a:rPr>
            <a:t>Backend</a:t>
          </a:r>
        </a:p>
        <a:p>
          <a:pPr lvl="0" algn="ctr" defTabSz="1955800">
            <a:lnSpc>
              <a:spcPct val="90000"/>
            </a:lnSpc>
            <a:spcBef>
              <a:spcPct val="0"/>
            </a:spcBef>
            <a:spcAft>
              <a:spcPct val="35000"/>
            </a:spcAft>
            <a:buNone/>
          </a:pPr>
          <a:r>
            <a:rPr lang="en-US" sz="3200" b="0" kern="1200" cap="none" dirty="0">
              <a:solidFill>
                <a:srgbClr val="2E455C"/>
              </a:solidFill>
              <a:latin typeface="Avenir Next LT Pro"/>
              <a:ea typeface="+mn-ea"/>
              <a:cs typeface="+mn-cs"/>
            </a:rPr>
            <a:t>- Database.</a:t>
          </a:r>
        </a:p>
        <a:p>
          <a:pPr lvl="0" algn="ctr" defTabSz="1955800">
            <a:lnSpc>
              <a:spcPct val="90000"/>
            </a:lnSpc>
            <a:spcBef>
              <a:spcPct val="0"/>
            </a:spcBef>
            <a:spcAft>
              <a:spcPct val="35000"/>
            </a:spcAft>
            <a:buNone/>
          </a:pPr>
          <a:r>
            <a:rPr lang="en-US" sz="3200" b="0" kern="1200" cap="none" dirty="0">
              <a:solidFill>
                <a:srgbClr val="2E455C"/>
              </a:solidFill>
              <a:latin typeface="Avenir Next LT Pro"/>
              <a:ea typeface="+mn-ea"/>
              <a:cs typeface="+mn-cs"/>
            </a:rPr>
            <a:t>- Folders.</a:t>
          </a:r>
          <a:endParaRPr lang="en-US" sz="3200" b="0" kern="1200" cap="none" dirty="0">
            <a:solidFill>
              <a:srgbClr val="2E455C"/>
            </a:solidFill>
          </a:endParaRPr>
        </a:p>
      </dsp:txBody>
      <dsp:txXfrm>
        <a:off x="0" y="0"/>
        <a:ext cx="5762564" cy="26485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CA7CE-432C-4FDE-96F4-654879AAFEC5}">
      <dsp:nvSpPr>
        <dsp:cNvPr id="0" name=""/>
        <dsp:cNvSpPr/>
      </dsp:nvSpPr>
      <dsp:spPr>
        <a:xfrm>
          <a:off x="244263" y="237884"/>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8EC95-6992-4A48-8658-74BC538EC5F8}">
      <dsp:nvSpPr>
        <dsp:cNvPr id="0" name=""/>
        <dsp:cNvSpPr/>
      </dsp:nvSpPr>
      <dsp:spPr>
        <a:xfrm>
          <a:off x="422832" y="400587"/>
          <a:ext cx="438046" cy="43804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C90F0-4902-41FB-B0C5-708261A07101}">
      <dsp:nvSpPr>
        <dsp:cNvPr id="0" name=""/>
        <dsp:cNvSpPr/>
      </dsp:nvSpPr>
      <dsp:spPr>
        <a:xfrm>
          <a:off x="208" y="1239134"/>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Login page.</a:t>
          </a:r>
        </a:p>
      </dsp:txBody>
      <dsp:txXfrm>
        <a:off x="208" y="1239134"/>
        <a:ext cx="1251562" cy="500625"/>
      </dsp:txXfrm>
    </dsp:sp>
    <dsp:sp modelId="{9839F2DA-3A39-4419-942F-22265CC2582A}">
      <dsp:nvSpPr>
        <dsp:cNvPr id="0" name=""/>
        <dsp:cNvSpPr/>
      </dsp:nvSpPr>
      <dsp:spPr>
        <a:xfrm>
          <a:off x="1714848" y="237884"/>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989B33-BCCB-4B65-9C36-4DDCB8530A39}">
      <dsp:nvSpPr>
        <dsp:cNvPr id="0" name=""/>
        <dsp:cNvSpPr/>
      </dsp:nvSpPr>
      <dsp:spPr>
        <a:xfrm>
          <a:off x="1857040" y="347068"/>
          <a:ext cx="510802" cy="545083"/>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CE93B2-0376-493B-B013-7040370A21C1}">
      <dsp:nvSpPr>
        <dsp:cNvPr id="0" name=""/>
        <dsp:cNvSpPr/>
      </dsp:nvSpPr>
      <dsp:spPr>
        <a:xfrm>
          <a:off x="1470794" y="1239134"/>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Dashboard page.</a:t>
          </a:r>
        </a:p>
      </dsp:txBody>
      <dsp:txXfrm>
        <a:off x="1470794" y="1239134"/>
        <a:ext cx="1251562" cy="500625"/>
      </dsp:txXfrm>
    </dsp:sp>
    <dsp:sp modelId="{992C17DD-81F6-40B2-A71A-DFE55FA4F77C}">
      <dsp:nvSpPr>
        <dsp:cNvPr id="0" name=""/>
        <dsp:cNvSpPr/>
      </dsp:nvSpPr>
      <dsp:spPr>
        <a:xfrm>
          <a:off x="3185434" y="237884"/>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3AB6DE-595B-4D90-A2FF-366AD5ACEFC6}">
      <dsp:nvSpPr>
        <dsp:cNvPr id="0" name=""/>
        <dsp:cNvSpPr/>
      </dsp:nvSpPr>
      <dsp:spPr>
        <a:xfrm>
          <a:off x="3348138" y="400587"/>
          <a:ext cx="438046" cy="438046"/>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43549-58D4-4CDC-A0A4-79DA1CA0BBB9}">
      <dsp:nvSpPr>
        <dsp:cNvPr id="0" name=""/>
        <dsp:cNvSpPr/>
      </dsp:nvSpPr>
      <dsp:spPr>
        <a:xfrm>
          <a:off x="2941380" y="1239134"/>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Edit info page.</a:t>
          </a:r>
        </a:p>
      </dsp:txBody>
      <dsp:txXfrm>
        <a:off x="2941380" y="1239134"/>
        <a:ext cx="1251562" cy="500625"/>
      </dsp:txXfrm>
    </dsp:sp>
    <dsp:sp modelId="{F25FD631-4368-4407-97AC-4B68BB84C455}">
      <dsp:nvSpPr>
        <dsp:cNvPr id="0" name=""/>
        <dsp:cNvSpPr/>
      </dsp:nvSpPr>
      <dsp:spPr>
        <a:xfrm>
          <a:off x="4656020" y="237884"/>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38389-A64E-4997-AAF4-4CC8B7569190}">
      <dsp:nvSpPr>
        <dsp:cNvPr id="0" name=""/>
        <dsp:cNvSpPr/>
      </dsp:nvSpPr>
      <dsp:spPr>
        <a:xfrm>
          <a:off x="4834590" y="400587"/>
          <a:ext cx="438046" cy="438046"/>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643318-13E2-4102-A04E-C86373BCBA75}">
      <dsp:nvSpPr>
        <dsp:cNvPr id="0" name=""/>
        <dsp:cNvSpPr/>
      </dsp:nvSpPr>
      <dsp:spPr>
        <a:xfrm>
          <a:off x="4411966" y="1239134"/>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Make report page.</a:t>
          </a:r>
        </a:p>
      </dsp:txBody>
      <dsp:txXfrm>
        <a:off x="4411966" y="1239134"/>
        <a:ext cx="1251562" cy="500625"/>
      </dsp:txXfrm>
    </dsp:sp>
    <dsp:sp modelId="{BEEDC99D-3C08-4D50-AE4E-936691344C0E}">
      <dsp:nvSpPr>
        <dsp:cNvPr id="0" name=""/>
        <dsp:cNvSpPr/>
      </dsp:nvSpPr>
      <dsp:spPr>
        <a:xfrm>
          <a:off x="244263" y="2052649"/>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C749A-40F6-4A7E-99DA-E6306FAF6544}">
      <dsp:nvSpPr>
        <dsp:cNvPr id="0" name=""/>
        <dsp:cNvSpPr/>
      </dsp:nvSpPr>
      <dsp:spPr>
        <a:xfrm>
          <a:off x="422832" y="2215352"/>
          <a:ext cx="438046" cy="438046"/>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6BCA5-7CBD-4B81-B73E-5E080C1D5142}">
      <dsp:nvSpPr>
        <dsp:cNvPr id="0" name=""/>
        <dsp:cNvSpPr/>
      </dsp:nvSpPr>
      <dsp:spPr>
        <a:xfrm>
          <a:off x="208" y="305389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Recent reports page</a:t>
          </a:r>
        </a:p>
      </dsp:txBody>
      <dsp:txXfrm>
        <a:off x="208" y="3053899"/>
        <a:ext cx="1251562" cy="500625"/>
      </dsp:txXfrm>
    </dsp:sp>
    <dsp:sp modelId="{FA05BB92-E8C3-41A8-8916-2B98B4FB6615}">
      <dsp:nvSpPr>
        <dsp:cNvPr id="0" name=""/>
        <dsp:cNvSpPr/>
      </dsp:nvSpPr>
      <dsp:spPr>
        <a:xfrm>
          <a:off x="1714848" y="2052649"/>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3ECEB-55CC-4589-B969-FC045C18DB62}">
      <dsp:nvSpPr>
        <dsp:cNvPr id="0" name=""/>
        <dsp:cNvSpPr/>
      </dsp:nvSpPr>
      <dsp:spPr>
        <a:xfrm>
          <a:off x="1893418" y="2215352"/>
          <a:ext cx="438046" cy="438046"/>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14272-A36D-4812-8AA2-73625B8AC5F0}">
      <dsp:nvSpPr>
        <dsp:cNvPr id="0" name=""/>
        <dsp:cNvSpPr/>
      </dsp:nvSpPr>
      <dsp:spPr>
        <a:xfrm>
          <a:off x="1470794" y="305389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algn="ctr">
            <a:lnSpc>
              <a:spcPct val="100000"/>
            </a:lnSpc>
            <a:spcBef>
              <a:spcPct val="0"/>
            </a:spcBef>
            <a:defRPr cap="all"/>
          </a:pPr>
          <a:r>
            <a:rPr lang="en-US" sz="1100" kern="1200"/>
            <a:t>Change password page</a:t>
          </a:r>
        </a:p>
        <a:p>
          <a:pPr marL="0" lvl="0" algn="ctr" defTabSz="755650">
            <a:spcBef>
              <a:spcPct val="0"/>
            </a:spcBef>
            <a:spcAft>
              <a:spcPct val="35000"/>
            </a:spcAft>
            <a:buNone/>
          </a:pPr>
          <a:endParaRPr lang="en-US" sz="1100" kern="1200"/>
        </a:p>
      </dsp:txBody>
      <dsp:txXfrm>
        <a:off x="1470794" y="3053899"/>
        <a:ext cx="1251562" cy="500625"/>
      </dsp:txXfrm>
    </dsp:sp>
    <dsp:sp modelId="{46207B78-0509-4444-AB42-DAF4D7B89ACB}">
      <dsp:nvSpPr>
        <dsp:cNvPr id="0" name=""/>
        <dsp:cNvSpPr/>
      </dsp:nvSpPr>
      <dsp:spPr>
        <a:xfrm>
          <a:off x="3185434" y="2052649"/>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E696D-943B-46F5-8772-01E61F1421E3}">
      <dsp:nvSpPr>
        <dsp:cNvPr id="0" name=""/>
        <dsp:cNvSpPr/>
      </dsp:nvSpPr>
      <dsp:spPr>
        <a:xfrm>
          <a:off x="3348138" y="2215352"/>
          <a:ext cx="438046" cy="438046"/>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D264CE-FD9C-4282-A7E2-6E10217028F9}">
      <dsp:nvSpPr>
        <dsp:cNvPr id="0" name=""/>
        <dsp:cNvSpPr/>
      </dsp:nvSpPr>
      <dsp:spPr>
        <a:xfrm>
          <a:off x="2941380" y="305389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Contact us</a:t>
          </a:r>
        </a:p>
      </dsp:txBody>
      <dsp:txXfrm>
        <a:off x="2941380" y="3053899"/>
        <a:ext cx="1251562" cy="500625"/>
      </dsp:txXfrm>
    </dsp:sp>
    <dsp:sp modelId="{78BE7565-EBD1-4A9F-97CD-449DED552C5F}">
      <dsp:nvSpPr>
        <dsp:cNvPr id="0" name=""/>
        <dsp:cNvSpPr/>
      </dsp:nvSpPr>
      <dsp:spPr>
        <a:xfrm>
          <a:off x="4656020" y="2052649"/>
          <a:ext cx="763453" cy="763453"/>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36168-8001-4478-97C5-4FA8AA9FE816}">
      <dsp:nvSpPr>
        <dsp:cNvPr id="0" name=""/>
        <dsp:cNvSpPr/>
      </dsp:nvSpPr>
      <dsp:spPr>
        <a:xfrm>
          <a:off x="4818723" y="2215352"/>
          <a:ext cx="438046" cy="438046"/>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71318-3038-4BEB-9D3B-3A778FF33323}">
      <dsp:nvSpPr>
        <dsp:cNvPr id="0" name=""/>
        <dsp:cNvSpPr/>
      </dsp:nvSpPr>
      <dsp:spPr>
        <a:xfrm>
          <a:off x="4411966" y="3053899"/>
          <a:ext cx="1251562" cy="50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n-US" sz="1100" kern="1200"/>
            <a:t>Search page.</a:t>
          </a:r>
        </a:p>
      </dsp:txBody>
      <dsp:txXfrm>
        <a:off x="4411966" y="3053899"/>
        <a:ext cx="1251562" cy="5006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81D59-4D7E-43D6-93FF-A47495389A60}">
      <dsp:nvSpPr>
        <dsp:cNvPr id="0" name=""/>
        <dsp:cNvSpPr/>
      </dsp:nvSpPr>
      <dsp:spPr>
        <a:xfrm>
          <a:off x="0" y="249435"/>
          <a:ext cx="7448831" cy="972892"/>
        </a:xfrm>
        <a:prstGeom prst="rightArrow">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F96A4-ECEB-43F7-B9FF-410B37E3F61A}">
      <dsp:nvSpPr>
        <dsp:cNvPr id="0" name=""/>
        <dsp:cNvSpPr/>
      </dsp:nvSpPr>
      <dsp:spPr>
        <a:xfrm>
          <a:off x="6323458"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Image</a:t>
          </a:r>
        </a:p>
      </dsp:txBody>
      <dsp:txXfrm>
        <a:off x="6323458" y="375882"/>
        <a:ext cx="757431" cy="720000"/>
      </dsp:txXfrm>
    </dsp:sp>
    <dsp:sp modelId="{3CA8D7F3-5690-46BB-BFBA-C359729141FB}">
      <dsp:nvSpPr>
        <dsp:cNvPr id="0" name=""/>
        <dsp:cNvSpPr/>
      </dsp:nvSpPr>
      <dsp:spPr>
        <a:xfrm>
          <a:off x="5414541"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Video</a:t>
          </a:r>
        </a:p>
      </dsp:txBody>
      <dsp:txXfrm>
        <a:off x="5414541" y="375882"/>
        <a:ext cx="757431" cy="720000"/>
      </dsp:txXfrm>
    </dsp:sp>
    <dsp:sp modelId="{E4DC785C-DC66-4FB5-9CF2-B1A363E7A54F}">
      <dsp:nvSpPr>
        <dsp:cNvPr id="0" name=""/>
        <dsp:cNvSpPr/>
      </dsp:nvSpPr>
      <dsp:spPr>
        <a:xfrm>
          <a:off x="4505623"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Physical Features</a:t>
          </a:r>
        </a:p>
      </dsp:txBody>
      <dsp:txXfrm>
        <a:off x="4505623" y="375882"/>
        <a:ext cx="757431" cy="720000"/>
      </dsp:txXfrm>
    </dsp:sp>
    <dsp:sp modelId="{E6374F63-5E7C-4402-A60E-D1FEA651565A}">
      <dsp:nvSpPr>
        <dsp:cNvPr id="0" name=""/>
        <dsp:cNvSpPr/>
      </dsp:nvSpPr>
      <dsp:spPr>
        <a:xfrm>
          <a:off x="3596706"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Location</a:t>
          </a:r>
        </a:p>
      </dsp:txBody>
      <dsp:txXfrm>
        <a:off x="3596706" y="375882"/>
        <a:ext cx="757431" cy="720000"/>
      </dsp:txXfrm>
    </dsp:sp>
    <dsp:sp modelId="{E53FEA9C-D2E0-43F7-8A8A-5A47C54FD952}">
      <dsp:nvSpPr>
        <dsp:cNvPr id="0" name=""/>
        <dsp:cNvSpPr/>
      </dsp:nvSpPr>
      <dsp:spPr>
        <a:xfrm>
          <a:off x="2687789"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2"/>
              </a:solidFill>
            </a:rPr>
            <a:t>Name</a:t>
          </a:r>
        </a:p>
      </dsp:txBody>
      <dsp:txXfrm>
        <a:off x="2687789" y="375882"/>
        <a:ext cx="757431" cy="720000"/>
      </dsp:txXfrm>
    </dsp:sp>
    <dsp:sp modelId="{A6076CF8-A02F-4990-A350-505B72BF5861}">
      <dsp:nvSpPr>
        <dsp:cNvPr id="0" name=""/>
        <dsp:cNvSpPr/>
      </dsp:nvSpPr>
      <dsp:spPr>
        <a:xfrm>
          <a:off x="1508999" y="375882"/>
          <a:ext cx="10273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1"/>
              </a:solidFill>
            </a:rPr>
            <a:t>Plate Number</a:t>
          </a:r>
        </a:p>
      </dsp:txBody>
      <dsp:txXfrm>
        <a:off x="1508999" y="375882"/>
        <a:ext cx="1027303" cy="720000"/>
      </dsp:txXfrm>
    </dsp:sp>
    <dsp:sp modelId="{DDE4E976-56F5-4067-BA3C-A6087641CF50}">
      <dsp:nvSpPr>
        <dsp:cNvPr id="0" name=""/>
        <dsp:cNvSpPr/>
      </dsp:nvSpPr>
      <dsp:spPr>
        <a:xfrm>
          <a:off x="600081" y="375882"/>
          <a:ext cx="7574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r>
            <a:rPr lang="en-US" sz="1200" kern="1200" dirty="0">
              <a:solidFill>
                <a:schemeClr val="bg2"/>
              </a:solidFill>
            </a:rPr>
            <a:t>National ID</a:t>
          </a:r>
        </a:p>
      </dsp:txBody>
      <dsp:txXfrm>
        <a:off x="600081" y="375882"/>
        <a:ext cx="75743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DD52D-B1F4-4F5E-9080-1384ECB619F1}">
      <dsp:nvSpPr>
        <dsp:cNvPr id="0" name=""/>
        <dsp:cNvSpPr/>
      </dsp:nvSpPr>
      <dsp:spPr>
        <a:xfrm>
          <a:off x="1202158" y="111792"/>
          <a:ext cx="1192865" cy="1180318"/>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33206324-BC97-4BC4-AEAC-5445F54F52B6}">
      <dsp:nvSpPr>
        <dsp:cNvPr id="0" name=""/>
        <dsp:cNvSpPr/>
      </dsp:nvSpPr>
      <dsp:spPr>
        <a:xfrm>
          <a:off x="1456377" y="363337"/>
          <a:ext cx="684429" cy="677231"/>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B294-FE41-4EBC-9468-BDB5F4777B4B}">
      <dsp:nvSpPr>
        <dsp:cNvPr id="0" name=""/>
        <dsp:cNvSpPr/>
      </dsp:nvSpPr>
      <dsp:spPr>
        <a:xfrm>
          <a:off x="2917414" y="258891"/>
          <a:ext cx="2300334" cy="844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2400300">
            <a:lnSpc>
              <a:spcPct val="100000"/>
            </a:lnSpc>
            <a:spcBef>
              <a:spcPct val="0"/>
            </a:spcBef>
            <a:spcAft>
              <a:spcPct val="35000"/>
            </a:spcAft>
            <a:defRPr cap="all"/>
          </a:pPr>
          <a:r>
            <a:rPr lang="en-US" sz="5400" kern="1200" cap="none" dirty="0">
              <a:solidFill>
                <a:srgbClr val="2E455C"/>
              </a:solidFill>
              <a:latin typeface="Aharoni" panose="02010803020104030203" pitchFamily="2" charset="-79"/>
              <a:ea typeface="+mn-ea"/>
              <a:cs typeface="Angsana New" panose="02020603050405020304" pitchFamily="18" charset="-34"/>
            </a:rPr>
            <a:t>Search</a:t>
          </a:r>
          <a:endParaRPr lang="en-US" sz="5400" b="1" kern="1200" cap="none" dirty="0"/>
        </a:p>
      </dsp:txBody>
      <dsp:txXfrm>
        <a:off x="2917414" y="258891"/>
        <a:ext cx="2300334" cy="8445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DD52D-B1F4-4F5E-9080-1384ECB619F1}">
      <dsp:nvSpPr>
        <dsp:cNvPr id="0" name=""/>
        <dsp:cNvSpPr/>
      </dsp:nvSpPr>
      <dsp:spPr>
        <a:xfrm>
          <a:off x="255890" y="683739"/>
          <a:ext cx="795621" cy="795621"/>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33206324-BC97-4BC4-AEAC-5445F54F52B6}">
      <dsp:nvSpPr>
        <dsp:cNvPr id="0" name=""/>
        <dsp:cNvSpPr/>
      </dsp:nvSpPr>
      <dsp:spPr>
        <a:xfrm>
          <a:off x="425448" y="853297"/>
          <a:ext cx="456503" cy="456503"/>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B294-FE41-4EBC-9468-BDB5F4777B4B}">
      <dsp:nvSpPr>
        <dsp:cNvPr id="0" name=""/>
        <dsp:cNvSpPr/>
      </dsp:nvSpPr>
      <dsp:spPr>
        <a:xfrm>
          <a:off x="1552" y="1727176"/>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b="1" kern="1200" dirty="0"/>
            <a:t>Create account.</a:t>
          </a:r>
        </a:p>
      </dsp:txBody>
      <dsp:txXfrm>
        <a:off x="1552" y="1727176"/>
        <a:ext cx="1304296" cy="521718"/>
      </dsp:txXfrm>
    </dsp:sp>
    <dsp:sp modelId="{6B7AEFB0-D166-42A6-8E37-79343240EE2B}">
      <dsp:nvSpPr>
        <dsp:cNvPr id="0" name=""/>
        <dsp:cNvSpPr/>
      </dsp:nvSpPr>
      <dsp:spPr>
        <a:xfrm>
          <a:off x="1788438" y="683739"/>
          <a:ext cx="795621" cy="795621"/>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705904DB-ACD7-4253-9A5D-4B44B79BF060}">
      <dsp:nvSpPr>
        <dsp:cNvPr id="0" name=""/>
        <dsp:cNvSpPr/>
      </dsp:nvSpPr>
      <dsp:spPr>
        <a:xfrm>
          <a:off x="1957997" y="853297"/>
          <a:ext cx="456503" cy="456503"/>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F2C09-8A6B-4DB4-9266-7A3B1B20D8B8}">
      <dsp:nvSpPr>
        <dsp:cNvPr id="0" name=""/>
        <dsp:cNvSpPr/>
      </dsp:nvSpPr>
      <dsp:spPr>
        <a:xfrm>
          <a:off x="1534100" y="1727176"/>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b="1" kern="1200" dirty="0"/>
            <a:t>Edit users' info and rate.</a:t>
          </a:r>
        </a:p>
      </dsp:txBody>
      <dsp:txXfrm>
        <a:off x="1534100" y="1727176"/>
        <a:ext cx="1304296" cy="521718"/>
      </dsp:txXfrm>
    </dsp:sp>
    <dsp:sp modelId="{4EF6D14D-34F9-4906-AC30-6357A91CC46A}">
      <dsp:nvSpPr>
        <dsp:cNvPr id="0" name=""/>
        <dsp:cNvSpPr/>
      </dsp:nvSpPr>
      <dsp:spPr>
        <a:xfrm>
          <a:off x="1022164" y="2574969"/>
          <a:ext cx="795621" cy="795621"/>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A3F3C9B0-F44E-45D5-8EC0-91CDB30F911C}">
      <dsp:nvSpPr>
        <dsp:cNvPr id="0" name=""/>
        <dsp:cNvSpPr/>
      </dsp:nvSpPr>
      <dsp:spPr>
        <a:xfrm>
          <a:off x="1191723" y="2744528"/>
          <a:ext cx="456503" cy="456503"/>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B9F7DB-BB9D-455A-818A-14A058DFEF7D}">
      <dsp:nvSpPr>
        <dsp:cNvPr id="0" name=""/>
        <dsp:cNvSpPr/>
      </dsp:nvSpPr>
      <dsp:spPr>
        <a:xfrm>
          <a:off x="767826" y="3618407"/>
          <a:ext cx="1304296" cy="52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defRPr cap="all"/>
          </a:pPr>
          <a:r>
            <a:rPr lang="en-US" sz="1100" b="1" kern="1200" dirty="0"/>
            <a:t>Receive urgent reports and sends them to authorities.</a:t>
          </a:r>
        </a:p>
      </dsp:txBody>
      <dsp:txXfrm>
        <a:off x="767826" y="3618407"/>
        <a:ext cx="1304296" cy="5217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85279-DA0E-46CF-8E45-22D61DFDA7B1}">
      <dsp:nvSpPr>
        <dsp:cNvPr id="0" name=""/>
        <dsp:cNvSpPr/>
      </dsp:nvSpPr>
      <dsp:spPr>
        <a:xfrm>
          <a:off x="736717" y="571"/>
          <a:ext cx="974689" cy="974689"/>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6D08DA24-148C-4821-BB5B-48FD88A27593}">
      <dsp:nvSpPr>
        <dsp:cNvPr id="0" name=""/>
        <dsp:cNvSpPr/>
      </dsp:nvSpPr>
      <dsp:spPr>
        <a:xfrm>
          <a:off x="944438" y="208292"/>
          <a:ext cx="559248" cy="559248"/>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C3C872-C41A-4088-B242-B80A94D91787}">
      <dsp:nvSpPr>
        <dsp:cNvPr id="0" name=""/>
        <dsp:cNvSpPr/>
      </dsp:nvSpPr>
      <dsp:spPr>
        <a:xfrm>
          <a:off x="425136"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90000"/>
            </a:lnSpc>
            <a:spcBef>
              <a:spcPct val="0"/>
            </a:spcBef>
            <a:spcAft>
              <a:spcPct val="35000"/>
            </a:spcAft>
            <a:defRPr cap="all"/>
          </a:pPr>
          <a:r>
            <a:rPr lang="en-US" sz="1300" b="1" kern="1200" dirty="0" err="1"/>
            <a:t>OpenCv</a:t>
          </a:r>
          <a:r>
            <a:rPr lang="en-US" sz="1300" b="1" kern="1200" dirty="0"/>
            <a:t> library.</a:t>
          </a:r>
        </a:p>
      </dsp:txBody>
      <dsp:txXfrm>
        <a:off x="425136" y="1278852"/>
        <a:ext cx="1597851" cy="639140"/>
      </dsp:txXfrm>
    </dsp:sp>
    <dsp:sp modelId="{B0FA4BD0-0DAD-403C-A4B6-E2C2A9628DFC}">
      <dsp:nvSpPr>
        <dsp:cNvPr id="0" name=""/>
        <dsp:cNvSpPr/>
      </dsp:nvSpPr>
      <dsp:spPr>
        <a:xfrm>
          <a:off x="2614193" y="571"/>
          <a:ext cx="974689" cy="974689"/>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13452001-AA16-499A-BF2C-A24EDE6B7B5C}">
      <dsp:nvSpPr>
        <dsp:cNvPr id="0" name=""/>
        <dsp:cNvSpPr/>
      </dsp:nvSpPr>
      <dsp:spPr>
        <a:xfrm>
          <a:off x="2821914" y="208292"/>
          <a:ext cx="559248" cy="559248"/>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76CD9-809B-487D-90DF-66AF0A090AEA}">
      <dsp:nvSpPr>
        <dsp:cNvPr id="0" name=""/>
        <dsp:cNvSpPr/>
      </dsp:nvSpPr>
      <dsp:spPr>
        <a:xfrm>
          <a:off x="2302612"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90000"/>
            </a:lnSpc>
            <a:spcBef>
              <a:spcPct val="0"/>
            </a:spcBef>
            <a:spcAft>
              <a:spcPct val="35000"/>
            </a:spcAft>
            <a:defRPr cap="all"/>
          </a:pPr>
          <a:r>
            <a:rPr lang="en-US" sz="1300" b="1" kern="1200" dirty="0"/>
            <a:t>How is it useful for our project.</a:t>
          </a:r>
          <a:endParaRPr lang="en-US" sz="1300" kern="1200" dirty="0"/>
        </a:p>
      </dsp:txBody>
      <dsp:txXfrm>
        <a:off x="2302612" y="1278852"/>
        <a:ext cx="1597851" cy="639140"/>
      </dsp:txXfrm>
    </dsp:sp>
    <dsp:sp modelId="{3BE62591-A7A7-4458-A2E3-E0EFA6DE6E02}">
      <dsp:nvSpPr>
        <dsp:cNvPr id="0" name=""/>
        <dsp:cNvSpPr/>
      </dsp:nvSpPr>
      <dsp:spPr>
        <a:xfrm>
          <a:off x="1675455" y="2317456"/>
          <a:ext cx="974689" cy="974689"/>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F4933F8F-474B-47E1-8F48-E8CB52C13FF6}">
      <dsp:nvSpPr>
        <dsp:cNvPr id="0" name=""/>
        <dsp:cNvSpPr/>
      </dsp:nvSpPr>
      <dsp:spPr>
        <a:xfrm>
          <a:off x="1883176" y="2525177"/>
          <a:ext cx="559248" cy="559248"/>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5A943-A166-4944-BD82-F763FEDC1EB7}">
      <dsp:nvSpPr>
        <dsp:cNvPr id="0" name=""/>
        <dsp:cNvSpPr/>
      </dsp:nvSpPr>
      <dsp:spPr>
        <a:xfrm>
          <a:off x="1363874" y="3595737"/>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90000"/>
            </a:lnSpc>
            <a:spcBef>
              <a:spcPct val="0"/>
            </a:spcBef>
            <a:spcAft>
              <a:spcPct val="35000"/>
            </a:spcAft>
            <a:defRPr cap="all"/>
          </a:pPr>
          <a:r>
            <a:rPr lang="en-US" sz="1300" b="1" kern="1200"/>
            <a:t>It’s implementation in our project. </a:t>
          </a:r>
          <a:endParaRPr lang="en-US" sz="1300" kern="1200"/>
        </a:p>
      </dsp:txBody>
      <dsp:txXfrm>
        <a:off x="1363874" y="3595737"/>
        <a:ext cx="1597851" cy="6391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DD52D-B1F4-4F5E-9080-1384ECB619F1}">
      <dsp:nvSpPr>
        <dsp:cNvPr id="0" name=""/>
        <dsp:cNvSpPr/>
      </dsp:nvSpPr>
      <dsp:spPr>
        <a:xfrm>
          <a:off x="389456" y="142478"/>
          <a:ext cx="1257071" cy="1243848"/>
        </a:xfrm>
        <a:prstGeom prst="ellipse">
          <a:avLst/>
        </a:prstGeom>
        <a:noFill/>
        <a:ln>
          <a:noFill/>
        </a:ln>
        <a:effectLst/>
      </dsp:spPr>
      <dsp:style>
        <a:lnRef idx="0">
          <a:scrgbClr r="0" g="0" b="0"/>
        </a:lnRef>
        <a:fillRef idx="1">
          <a:scrgbClr r="0" g="0" b="0"/>
        </a:fillRef>
        <a:effectRef idx="0">
          <a:scrgbClr r="0" g="0" b="0"/>
        </a:effectRef>
        <a:fontRef idx="minor"/>
      </dsp:style>
    </dsp:sp>
    <dsp:sp modelId="{33206324-BC97-4BC4-AEAC-5445F54F52B6}">
      <dsp:nvSpPr>
        <dsp:cNvPr id="0" name=""/>
        <dsp:cNvSpPr/>
      </dsp:nvSpPr>
      <dsp:spPr>
        <a:xfrm>
          <a:off x="352472" y="102684"/>
          <a:ext cx="1331038" cy="1317041"/>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EB294-FE41-4EBC-9468-BDB5F4777B4B}">
      <dsp:nvSpPr>
        <dsp:cNvPr id="0" name=""/>
        <dsp:cNvSpPr/>
      </dsp:nvSpPr>
      <dsp:spPr>
        <a:xfrm>
          <a:off x="2008008" y="463218"/>
          <a:ext cx="3890297" cy="60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600200">
            <a:lnSpc>
              <a:spcPct val="100000"/>
            </a:lnSpc>
            <a:spcBef>
              <a:spcPct val="0"/>
            </a:spcBef>
            <a:spcAft>
              <a:spcPct val="35000"/>
            </a:spcAft>
            <a:defRPr cap="all"/>
          </a:pPr>
          <a:r>
            <a:rPr lang="en-US" sz="3600" kern="1200" cap="none" dirty="0">
              <a:solidFill>
                <a:srgbClr val="2E455C"/>
              </a:solidFill>
              <a:latin typeface="Aharoni" panose="02010803020104030203" pitchFamily="2" charset="-79"/>
              <a:ea typeface="+mn-ea"/>
              <a:cs typeface="Angsana New" panose="02020603050405020304" pitchFamily="18" charset="-34"/>
            </a:rPr>
            <a:t>Face recognition</a:t>
          </a:r>
          <a:endParaRPr lang="en-US" sz="3600" b="1" kern="1200" cap="none" dirty="0"/>
        </a:p>
      </dsp:txBody>
      <dsp:txXfrm>
        <a:off x="2008008" y="463218"/>
        <a:ext cx="3890297" cy="6045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D16F-7758-4AEE-8280-A926AAD9F0D0}">
      <dsp:nvSpPr>
        <dsp:cNvPr id="0" name=""/>
        <dsp:cNvSpPr/>
      </dsp:nvSpPr>
      <dsp:spPr>
        <a:xfrm>
          <a:off x="20550" y="1396600"/>
          <a:ext cx="1545533" cy="1545533"/>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A681FFEE-5B28-4495-87B0-17703EA31138}">
      <dsp:nvSpPr>
        <dsp:cNvPr id="0" name=""/>
        <dsp:cNvSpPr/>
      </dsp:nvSpPr>
      <dsp:spPr>
        <a:xfrm>
          <a:off x="345112" y="1721162"/>
          <a:ext cx="896409" cy="8964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67136F-C0F7-43BC-9C9E-491065E7D38B}">
      <dsp:nvSpPr>
        <dsp:cNvPr id="0" name=""/>
        <dsp:cNvSpPr/>
      </dsp:nvSpPr>
      <dsp:spPr>
        <a:xfrm>
          <a:off x="1897269" y="1396600"/>
          <a:ext cx="3643042" cy="154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b="1" kern="1200" dirty="0"/>
            <a:t>Database</a:t>
          </a:r>
        </a:p>
        <a:p>
          <a:pPr lvl="0" algn="l" defTabSz="800100">
            <a:lnSpc>
              <a:spcPct val="100000"/>
            </a:lnSpc>
            <a:spcBef>
              <a:spcPct val="0"/>
            </a:spcBef>
            <a:spcAft>
              <a:spcPct val="35000"/>
            </a:spcAft>
          </a:pPr>
          <a:r>
            <a:rPr lang="en-US" sz="1800" kern="1200" dirty="0"/>
            <a:t>- Systems database to store users’ information , admin’s information and reports.</a:t>
          </a:r>
        </a:p>
        <a:p>
          <a:pPr lvl="0" algn="l" defTabSz="800100">
            <a:lnSpc>
              <a:spcPct val="100000"/>
            </a:lnSpc>
            <a:spcBef>
              <a:spcPct val="0"/>
            </a:spcBef>
            <a:spcAft>
              <a:spcPct val="35000"/>
            </a:spcAft>
          </a:pPr>
          <a:r>
            <a:rPr lang="en-US" sz="1800" kern="1200" dirty="0"/>
            <a:t> </a:t>
          </a:r>
          <a:endParaRPr lang="en-US" sz="2400" b="1" kern="1200" dirty="0"/>
        </a:p>
      </dsp:txBody>
      <dsp:txXfrm>
        <a:off x="1897269" y="1396600"/>
        <a:ext cx="3643042" cy="1545533"/>
      </dsp:txXfrm>
    </dsp:sp>
    <dsp:sp modelId="{32E23912-876F-4004-AFA9-508AE7C154B0}">
      <dsp:nvSpPr>
        <dsp:cNvPr id="0" name=""/>
        <dsp:cNvSpPr/>
      </dsp:nvSpPr>
      <dsp:spPr>
        <a:xfrm>
          <a:off x="6037347" y="1342893"/>
          <a:ext cx="1545533" cy="1545533"/>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86B0B19F-0691-4EDF-AE86-F229D89BFDC2}">
      <dsp:nvSpPr>
        <dsp:cNvPr id="0" name=""/>
        <dsp:cNvSpPr/>
      </dsp:nvSpPr>
      <dsp:spPr>
        <a:xfrm>
          <a:off x="6361905" y="1667458"/>
          <a:ext cx="896409" cy="8964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304010-059D-4EAE-BE7B-68A50562A11E}">
      <dsp:nvSpPr>
        <dsp:cNvPr id="0" name=""/>
        <dsp:cNvSpPr/>
      </dsp:nvSpPr>
      <dsp:spPr>
        <a:xfrm>
          <a:off x="7853899" y="1396600"/>
          <a:ext cx="4079953" cy="154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b="1" kern="1200" dirty="0"/>
            <a:t>Folders</a:t>
          </a:r>
        </a:p>
        <a:p>
          <a:pPr lvl="0" algn="l" defTabSz="800100">
            <a:lnSpc>
              <a:spcPct val="100000"/>
            </a:lnSpc>
            <a:spcBef>
              <a:spcPct val="0"/>
            </a:spcBef>
            <a:spcAft>
              <a:spcPct val="35000"/>
            </a:spcAft>
          </a:pPr>
          <a:r>
            <a:rPr lang="en-US" sz="1800" kern="1200" dirty="0"/>
            <a:t>- To store citizens’ images. </a:t>
          </a:r>
        </a:p>
        <a:p>
          <a:pPr lvl="0" algn="l" defTabSz="800100">
            <a:lnSpc>
              <a:spcPct val="100000"/>
            </a:lnSpc>
            <a:spcBef>
              <a:spcPct val="0"/>
            </a:spcBef>
            <a:spcAft>
              <a:spcPct val="35000"/>
            </a:spcAft>
            <a:buFont typeface="Wingdings" panose="05000000000000000000" pitchFamily="2" charset="2"/>
            <a:buChar char=""/>
          </a:pPr>
          <a:r>
            <a:rPr lang="en-US" sz="1800" kern="1200" dirty="0"/>
            <a:t>- To save the attached documents files with reports.</a:t>
          </a:r>
          <a:endParaRPr lang="en-US" sz="2400" b="1" kern="1200" dirty="0"/>
        </a:p>
      </dsp:txBody>
      <dsp:txXfrm>
        <a:off x="7853899" y="1396600"/>
        <a:ext cx="4079953" cy="154553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33E13-0236-493B-B6CA-0B330691CC08}">
      <dsp:nvSpPr>
        <dsp:cNvPr id="0" name=""/>
        <dsp:cNvSpPr/>
      </dsp:nvSpPr>
      <dsp:spPr>
        <a:xfrm>
          <a:off x="1014107" y="2103"/>
          <a:ext cx="1077626" cy="1077626"/>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5C4278C1-8CD7-4EAD-9668-769EB05BDBE6}">
      <dsp:nvSpPr>
        <dsp:cNvPr id="0" name=""/>
        <dsp:cNvSpPr/>
      </dsp:nvSpPr>
      <dsp:spPr>
        <a:xfrm>
          <a:off x="1243765" y="231762"/>
          <a:ext cx="618310" cy="618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3DC82-29B4-45AC-9EF3-9B124C6C8D7D}">
      <dsp:nvSpPr>
        <dsp:cNvPr id="0" name=""/>
        <dsp:cNvSpPr/>
      </dsp:nvSpPr>
      <dsp:spPr>
        <a:xfrm>
          <a:off x="669620" y="1415385"/>
          <a:ext cx="176660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defRPr cap="all"/>
          </a:pPr>
          <a:r>
            <a:rPr lang="en-US" sz="2200" b="1" kern="1200" dirty="0"/>
            <a:t>Security system</a:t>
          </a:r>
        </a:p>
      </dsp:txBody>
      <dsp:txXfrm>
        <a:off x="669620" y="1415385"/>
        <a:ext cx="1766601" cy="706640"/>
      </dsp:txXfrm>
    </dsp:sp>
    <dsp:sp modelId="{D45DE607-69B1-42D0-BF8C-8012961D2069}">
      <dsp:nvSpPr>
        <dsp:cNvPr id="0" name=""/>
        <dsp:cNvSpPr/>
      </dsp:nvSpPr>
      <dsp:spPr>
        <a:xfrm>
          <a:off x="3089864" y="2103"/>
          <a:ext cx="1077626" cy="1077626"/>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F07AE5B8-EF69-4278-8559-7B3419F5C619}">
      <dsp:nvSpPr>
        <dsp:cNvPr id="0" name=""/>
        <dsp:cNvSpPr/>
      </dsp:nvSpPr>
      <dsp:spPr>
        <a:xfrm>
          <a:off x="3319522" y="231762"/>
          <a:ext cx="618310" cy="61831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D77DC-E102-4927-9480-D6F2C0D1FFFF}">
      <dsp:nvSpPr>
        <dsp:cNvPr id="0" name=""/>
        <dsp:cNvSpPr/>
      </dsp:nvSpPr>
      <dsp:spPr>
        <a:xfrm>
          <a:off x="2745377" y="1415385"/>
          <a:ext cx="176660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977900">
            <a:lnSpc>
              <a:spcPct val="100000"/>
            </a:lnSpc>
            <a:spcBef>
              <a:spcPct val="0"/>
            </a:spcBef>
            <a:spcAft>
              <a:spcPct val="35000"/>
            </a:spcAft>
            <a:defRPr cap="all"/>
          </a:pPr>
          <a:r>
            <a:rPr lang="en-US" sz="2200" b="1" kern="1200" dirty="0"/>
            <a:t>Rating System</a:t>
          </a:r>
        </a:p>
      </dsp:txBody>
      <dsp:txXfrm>
        <a:off x="2745377" y="1415385"/>
        <a:ext cx="1766601" cy="706640"/>
      </dsp:txXfrm>
    </dsp:sp>
    <dsp:sp modelId="{0E3F43E7-5753-4A1C-87BF-8C2CCA85E2C5}">
      <dsp:nvSpPr>
        <dsp:cNvPr id="0" name=""/>
        <dsp:cNvSpPr/>
      </dsp:nvSpPr>
      <dsp:spPr>
        <a:xfrm>
          <a:off x="2051986" y="2563676"/>
          <a:ext cx="1077626" cy="1077626"/>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77471968-1A8D-4BF1-B876-CCDC5945C34D}">
      <dsp:nvSpPr>
        <dsp:cNvPr id="0" name=""/>
        <dsp:cNvSpPr/>
      </dsp:nvSpPr>
      <dsp:spPr>
        <a:xfrm>
          <a:off x="2281644" y="2793334"/>
          <a:ext cx="618310" cy="61831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21CFE-DD00-4E6B-9E12-5E9595AAC7FF}">
      <dsp:nvSpPr>
        <dsp:cNvPr id="0" name=""/>
        <dsp:cNvSpPr/>
      </dsp:nvSpPr>
      <dsp:spPr>
        <a:xfrm>
          <a:off x="1438418" y="3976957"/>
          <a:ext cx="2304761" cy="70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all" dirty="0">
              <a:solidFill>
                <a:prstClr val="black">
                  <a:hueOff val="0"/>
                  <a:satOff val="0"/>
                  <a:lumOff val="0"/>
                  <a:alphaOff val="0"/>
                </a:prstClr>
              </a:solidFill>
              <a:latin typeface="Avenir Next LT Pro"/>
              <a:ea typeface="+mn-ea"/>
              <a:cs typeface="+mn-cs"/>
            </a:rPr>
            <a:t>Organization request</a:t>
          </a:r>
        </a:p>
      </dsp:txBody>
      <dsp:txXfrm>
        <a:off x="1438418" y="3976957"/>
        <a:ext cx="2304761" cy="706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09B09-2F35-4097-9234-86CA3DAFD71E}">
      <dsp:nvSpPr>
        <dsp:cNvPr id="0" name=""/>
        <dsp:cNvSpPr/>
      </dsp:nvSpPr>
      <dsp:spPr>
        <a:xfrm>
          <a:off x="192792" y="333892"/>
          <a:ext cx="1325828" cy="1325828"/>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97CD4023-B417-44B9-AB0C-1714328272C6}">
      <dsp:nvSpPr>
        <dsp:cNvPr id="0" name=""/>
        <dsp:cNvSpPr/>
      </dsp:nvSpPr>
      <dsp:spPr>
        <a:xfrm>
          <a:off x="471216" y="612315"/>
          <a:ext cx="768980" cy="76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2DDD8C-DB51-4B0F-86A3-1921DB34564B}">
      <dsp:nvSpPr>
        <dsp:cNvPr id="0" name=""/>
        <dsp:cNvSpPr/>
      </dsp:nvSpPr>
      <dsp:spPr>
        <a:xfrm>
          <a:off x="1802726" y="333892"/>
          <a:ext cx="3125166" cy="132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b="1" kern="1200"/>
            <a:t>Friendly user interface. </a:t>
          </a:r>
          <a:endParaRPr lang="en-US" sz="2400" kern="1200"/>
        </a:p>
      </dsp:txBody>
      <dsp:txXfrm>
        <a:off x="1802726" y="333892"/>
        <a:ext cx="3125166" cy="1325828"/>
      </dsp:txXfrm>
    </dsp:sp>
    <dsp:sp modelId="{EEE8EA7E-DC32-4572-A300-EB12D5B9E729}">
      <dsp:nvSpPr>
        <dsp:cNvPr id="0" name=""/>
        <dsp:cNvSpPr/>
      </dsp:nvSpPr>
      <dsp:spPr>
        <a:xfrm>
          <a:off x="5472429" y="333892"/>
          <a:ext cx="1325828" cy="1325828"/>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329EAFD7-B7EC-4475-9E4F-35B2ED58A684}">
      <dsp:nvSpPr>
        <dsp:cNvPr id="0" name=""/>
        <dsp:cNvSpPr/>
      </dsp:nvSpPr>
      <dsp:spPr>
        <a:xfrm>
          <a:off x="5750853" y="612315"/>
          <a:ext cx="768980" cy="76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D78C7-A24D-44DF-9257-9A4E8FED5EB8}">
      <dsp:nvSpPr>
        <dsp:cNvPr id="0" name=""/>
        <dsp:cNvSpPr/>
      </dsp:nvSpPr>
      <dsp:spPr>
        <a:xfrm>
          <a:off x="7082364" y="333892"/>
          <a:ext cx="3125166" cy="132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b="1" kern="1200"/>
            <a:t>Administrator interface.</a:t>
          </a:r>
          <a:endParaRPr lang="en-US" sz="2400" kern="1200"/>
        </a:p>
      </dsp:txBody>
      <dsp:txXfrm>
        <a:off x="7082364" y="333892"/>
        <a:ext cx="3125166" cy="1325828"/>
      </dsp:txXfrm>
    </dsp:sp>
    <dsp:sp modelId="{8BEA742D-703B-4D62-9762-37FC15F07ACA}">
      <dsp:nvSpPr>
        <dsp:cNvPr id="0" name=""/>
        <dsp:cNvSpPr/>
      </dsp:nvSpPr>
      <dsp:spPr>
        <a:xfrm>
          <a:off x="192792" y="2339605"/>
          <a:ext cx="1325828" cy="1325828"/>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01593D65-6C60-42ED-9E09-97725135E8FB}">
      <dsp:nvSpPr>
        <dsp:cNvPr id="0" name=""/>
        <dsp:cNvSpPr/>
      </dsp:nvSpPr>
      <dsp:spPr>
        <a:xfrm>
          <a:off x="471216" y="2618029"/>
          <a:ext cx="768980" cy="76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83B3C9-27D2-4E56-BAD1-2AF233DE7CB1}">
      <dsp:nvSpPr>
        <dsp:cNvPr id="0" name=""/>
        <dsp:cNvSpPr/>
      </dsp:nvSpPr>
      <dsp:spPr>
        <a:xfrm>
          <a:off x="1802726" y="2339605"/>
          <a:ext cx="3125166" cy="132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b="1" kern="1200" dirty="0"/>
            <a:t>Database. </a:t>
          </a:r>
          <a:endParaRPr lang="en-US" sz="2400" kern="1200" dirty="0"/>
        </a:p>
      </dsp:txBody>
      <dsp:txXfrm>
        <a:off x="1802726" y="2339605"/>
        <a:ext cx="3125166" cy="1325828"/>
      </dsp:txXfrm>
    </dsp:sp>
    <dsp:sp modelId="{FE7E1A24-F6F3-4DAC-BB80-9CF7D31E7D0A}">
      <dsp:nvSpPr>
        <dsp:cNvPr id="0" name=""/>
        <dsp:cNvSpPr/>
      </dsp:nvSpPr>
      <dsp:spPr>
        <a:xfrm>
          <a:off x="5472429" y="2339605"/>
          <a:ext cx="1325828" cy="1325828"/>
        </a:xfrm>
        <a:prstGeom prst="ellipse">
          <a:avLst/>
        </a:prstGeom>
        <a:solidFill>
          <a:srgbClr val="2E455C"/>
        </a:solidFill>
        <a:ln>
          <a:noFill/>
        </a:ln>
        <a:effectLst/>
      </dsp:spPr>
      <dsp:style>
        <a:lnRef idx="0">
          <a:scrgbClr r="0" g="0" b="0"/>
        </a:lnRef>
        <a:fillRef idx="1">
          <a:scrgbClr r="0" g="0" b="0"/>
        </a:fillRef>
        <a:effectRef idx="0">
          <a:scrgbClr r="0" g="0" b="0"/>
        </a:effectRef>
        <a:fontRef idx="minor"/>
      </dsp:style>
    </dsp:sp>
    <dsp:sp modelId="{56F8B4C9-E3E4-442E-883D-310E010E6C6F}">
      <dsp:nvSpPr>
        <dsp:cNvPr id="0" name=""/>
        <dsp:cNvSpPr/>
      </dsp:nvSpPr>
      <dsp:spPr>
        <a:xfrm>
          <a:off x="5750853" y="2618029"/>
          <a:ext cx="768980" cy="7689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8C958-AD3D-4075-8E52-13678384BB3B}">
      <dsp:nvSpPr>
        <dsp:cNvPr id="0" name=""/>
        <dsp:cNvSpPr/>
      </dsp:nvSpPr>
      <dsp:spPr>
        <a:xfrm>
          <a:off x="7082364" y="2339605"/>
          <a:ext cx="3125166" cy="1325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1066800">
            <a:lnSpc>
              <a:spcPct val="100000"/>
            </a:lnSpc>
            <a:spcBef>
              <a:spcPct val="0"/>
            </a:spcBef>
            <a:spcAft>
              <a:spcPct val="35000"/>
            </a:spcAft>
          </a:pPr>
          <a:r>
            <a:rPr lang="en-US" sz="2400" b="1" kern="1200"/>
            <a:t>Face recognition</a:t>
          </a:r>
          <a:endParaRPr lang="en-US" sz="2400" kern="1200"/>
        </a:p>
      </dsp:txBody>
      <dsp:txXfrm>
        <a:off x="7082364" y="2339605"/>
        <a:ext cx="3125166" cy="1325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3A97B7-B7F1-4DA2-BF56-254DDC7A3901}">
      <dsp:nvSpPr>
        <dsp:cNvPr id="0" name=""/>
        <dsp:cNvSpPr/>
      </dsp:nvSpPr>
      <dsp:spPr>
        <a:xfrm>
          <a:off x="46130" y="1353783"/>
          <a:ext cx="2378570" cy="1546070"/>
        </a:xfrm>
        <a:prstGeom prst="roundRect">
          <a:avLst/>
        </a:prstGeom>
        <a:solidFill>
          <a:schemeClr val="tx2">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chemeClr val="bg2"/>
              </a:solidFill>
            </a:rPr>
            <a:t>Citizen functional requirements</a:t>
          </a:r>
          <a:endParaRPr lang="en-US" sz="2400" kern="1200" dirty="0">
            <a:solidFill>
              <a:schemeClr val="bg2"/>
            </a:solidFill>
          </a:endParaRPr>
        </a:p>
      </dsp:txBody>
      <dsp:txXfrm>
        <a:off x="121603" y="1429256"/>
        <a:ext cx="2227624" cy="1395124"/>
      </dsp:txXfrm>
    </dsp:sp>
    <dsp:sp modelId="{B142D28D-62D5-4C1F-AAF9-07B3F47CB8D3}">
      <dsp:nvSpPr>
        <dsp:cNvPr id="0" name=""/>
        <dsp:cNvSpPr/>
      </dsp:nvSpPr>
      <dsp:spPr>
        <a:xfrm>
          <a:off x="1218410" y="842379"/>
          <a:ext cx="2626488" cy="2626488"/>
        </a:xfrm>
        <a:custGeom>
          <a:avLst/>
          <a:gdLst/>
          <a:ahLst/>
          <a:cxnLst/>
          <a:rect l="0" t="0" r="0" b="0"/>
          <a:pathLst>
            <a:path>
              <a:moveTo>
                <a:pt x="286002" y="495084"/>
              </a:moveTo>
              <a:arcTo wR="1313244" hR="1313244" stAng="13112160" swAng="6146576"/>
            </a:path>
          </a:pathLst>
        </a:custGeom>
        <a:noFill/>
        <a:ln w="6350" cap="flat" cmpd="sng" algn="ctr">
          <a:solidFill>
            <a:srgbClr val="2E455C"/>
          </a:solidFill>
          <a:prstDash val="solid"/>
          <a:miter lim="800000"/>
        </a:ln>
        <a:effectLst/>
      </dsp:spPr>
      <dsp:style>
        <a:lnRef idx="1">
          <a:scrgbClr r="0" g="0" b="0"/>
        </a:lnRef>
        <a:fillRef idx="0">
          <a:scrgbClr r="0" g="0" b="0"/>
        </a:fillRef>
        <a:effectRef idx="0">
          <a:scrgbClr r="0" g="0" b="0"/>
        </a:effectRef>
        <a:fontRef idx="minor"/>
      </dsp:style>
    </dsp:sp>
    <dsp:sp modelId="{64E4A310-6741-4689-94B8-B10C9544CF6F}">
      <dsp:nvSpPr>
        <dsp:cNvPr id="0" name=""/>
        <dsp:cNvSpPr/>
      </dsp:nvSpPr>
      <dsp:spPr>
        <a:xfrm>
          <a:off x="2627202" y="1345007"/>
          <a:ext cx="2378570" cy="1546070"/>
        </a:xfrm>
        <a:prstGeom prst="roundRect">
          <a:avLst/>
        </a:prstGeom>
        <a:solidFill>
          <a:srgbClr val="2E45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chemeClr val="bg2"/>
              </a:solidFill>
            </a:rPr>
            <a:t>Administrator functional requirements </a:t>
          </a:r>
          <a:endParaRPr lang="en-US" sz="2400" kern="1200" dirty="0">
            <a:solidFill>
              <a:schemeClr val="bg2"/>
            </a:solidFill>
          </a:endParaRPr>
        </a:p>
      </dsp:txBody>
      <dsp:txXfrm>
        <a:off x="2702675" y="1420480"/>
        <a:ext cx="2227624" cy="1395124"/>
      </dsp:txXfrm>
    </dsp:sp>
    <dsp:sp modelId="{A3E41B03-268D-4943-A218-C743B56869E3}">
      <dsp:nvSpPr>
        <dsp:cNvPr id="0" name=""/>
        <dsp:cNvSpPr/>
      </dsp:nvSpPr>
      <dsp:spPr>
        <a:xfrm>
          <a:off x="1218277" y="767387"/>
          <a:ext cx="2626488" cy="2626488"/>
        </a:xfrm>
        <a:custGeom>
          <a:avLst/>
          <a:gdLst/>
          <a:ahLst/>
          <a:cxnLst/>
          <a:rect l="0" t="0" r="0" b="0"/>
          <a:pathLst>
            <a:path>
              <a:moveTo>
                <a:pt x="2333743" y="2139797"/>
              </a:moveTo>
              <a:arcTo wR="1313244" hR="1313244" stAng="2340345" swAng="6090015"/>
            </a:path>
          </a:pathLst>
        </a:custGeom>
        <a:noFill/>
        <a:ln w="6350" cap="flat" cmpd="sng" algn="ctr">
          <a:solidFill>
            <a:schemeClr val="tx2">
              <a:lumMod val="90000"/>
              <a:lumOff val="1000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FFDE1-5ED1-4BEF-9D35-1B2D0E150A5A}">
      <dsp:nvSpPr>
        <dsp:cNvPr id="0" name=""/>
        <dsp:cNvSpPr/>
      </dsp:nvSpPr>
      <dsp:spPr>
        <a:xfrm>
          <a:off x="0" y="36494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Login</a:t>
          </a:r>
          <a:endParaRPr lang="en-US" sz="1800" kern="1200" dirty="0"/>
        </a:p>
      </dsp:txBody>
      <dsp:txXfrm>
        <a:off x="21075" y="386022"/>
        <a:ext cx="4069817" cy="389580"/>
      </dsp:txXfrm>
    </dsp:sp>
    <dsp:sp modelId="{7C97F0B2-CA6E-4946-A0E1-498E7AD19444}">
      <dsp:nvSpPr>
        <dsp:cNvPr id="0" name=""/>
        <dsp:cNvSpPr/>
      </dsp:nvSpPr>
      <dsp:spPr>
        <a:xfrm>
          <a:off x="0" y="84851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Contact website</a:t>
          </a:r>
        </a:p>
      </dsp:txBody>
      <dsp:txXfrm>
        <a:off x="21075" y="869592"/>
        <a:ext cx="4069817" cy="389580"/>
      </dsp:txXfrm>
    </dsp:sp>
    <dsp:sp modelId="{9A383D74-09DB-4580-AE56-4AD76708E1E0}">
      <dsp:nvSpPr>
        <dsp:cNvPr id="0" name=""/>
        <dsp:cNvSpPr/>
      </dsp:nvSpPr>
      <dsp:spPr>
        <a:xfrm>
          <a:off x="0" y="133208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Forget the password</a:t>
          </a:r>
        </a:p>
      </dsp:txBody>
      <dsp:txXfrm>
        <a:off x="21075" y="1353162"/>
        <a:ext cx="4069817" cy="389580"/>
      </dsp:txXfrm>
    </dsp:sp>
    <dsp:sp modelId="{059F0318-F1C9-4483-BF68-48FA9DB909B3}">
      <dsp:nvSpPr>
        <dsp:cNvPr id="0" name=""/>
        <dsp:cNvSpPr/>
      </dsp:nvSpPr>
      <dsp:spPr>
        <a:xfrm>
          <a:off x="0" y="181565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Report user</a:t>
          </a:r>
        </a:p>
      </dsp:txBody>
      <dsp:txXfrm>
        <a:off x="21075" y="1836732"/>
        <a:ext cx="4069817" cy="389580"/>
      </dsp:txXfrm>
    </dsp:sp>
    <dsp:sp modelId="{086A119A-1078-45D3-A681-C179EF007EE6}">
      <dsp:nvSpPr>
        <dsp:cNvPr id="0" name=""/>
        <dsp:cNvSpPr/>
      </dsp:nvSpPr>
      <dsp:spPr>
        <a:xfrm>
          <a:off x="0" y="229922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Search user</a:t>
          </a:r>
        </a:p>
      </dsp:txBody>
      <dsp:txXfrm>
        <a:off x="21075" y="2320302"/>
        <a:ext cx="4069817" cy="389580"/>
      </dsp:txXfrm>
    </dsp:sp>
    <dsp:sp modelId="{10F1D83D-4B79-4492-836E-F37D081A68E2}">
      <dsp:nvSpPr>
        <dsp:cNvPr id="0" name=""/>
        <dsp:cNvSpPr/>
      </dsp:nvSpPr>
      <dsp:spPr>
        <a:xfrm>
          <a:off x="0" y="278279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Modify</a:t>
          </a:r>
        </a:p>
      </dsp:txBody>
      <dsp:txXfrm>
        <a:off x="21075" y="2803872"/>
        <a:ext cx="4069817" cy="389580"/>
      </dsp:txXfrm>
    </dsp:sp>
    <dsp:sp modelId="{428317EA-3456-430A-B28B-48631834A8B5}">
      <dsp:nvSpPr>
        <dsp:cNvPr id="0" name=""/>
        <dsp:cNvSpPr/>
      </dsp:nvSpPr>
      <dsp:spPr>
        <a:xfrm>
          <a:off x="0" y="326636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Request Modify address</a:t>
          </a:r>
        </a:p>
      </dsp:txBody>
      <dsp:txXfrm>
        <a:off x="21075" y="3287442"/>
        <a:ext cx="4069817" cy="389580"/>
      </dsp:txXfrm>
    </dsp:sp>
    <dsp:sp modelId="{8BBA2020-B208-414F-A28D-31A05673334E}">
      <dsp:nvSpPr>
        <dsp:cNvPr id="0" name=""/>
        <dsp:cNvSpPr/>
      </dsp:nvSpPr>
      <dsp:spPr>
        <a:xfrm>
          <a:off x="0" y="374993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Get notification of recent changes</a:t>
          </a:r>
        </a:p>
      </dsp:txBody>
      <dsp:txXfrm>
        <a:off x="21075" y="3771012"/>
        <a:ext cx="4069817" cy="389580"/>
      </dsp:txXfrm>
    </dsp:sp>
    <dsp:sp modelId="{CD2606D7-3BDC-476B-A378-D538EF8B1528}">
      <dsp:nvSpPr>
        <dsp:cNvPr id="0" name=""/>
        <dsp:cNvSpPr/>
      </dsp:nvSpPr>
      <dsp:spPr>
        <a:xfrm>
          <a:off x="0" y="4233507"/>
          <a:ext cx="4111967" cy="43173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t>Check his rating</a:t>
          </a:r>
        </a:p>
      </dsp:txBody>
      <dsp:txXfrm>
        <a:off x="21075" y="4254582"/>
        <a:ext cx="4069817"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1D83D-4B79-4492-836E-F37D081A68E2}">
      <dsp:nvSpPr>
        <dsp:cNvPr id="0" name=""/>
        <dsp:cNvSpPr/>
      </dsp:nvSpPr>
      <dsp:spPr>
        <a:xfrm>
          <a:off x="0" y="87018"/>
          <a:ext cx="1828800" cy="359774"/>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kern="1200" dirty="0"/>
            <a:t>Phone</a:t>
          </a:r>
        </a:p>
      </dsp:txBody>
      <dsp:txXfrm>
        <a:off x="17563" y="104581"/>
        <a:ext cx="1793674" cy="324648"/>
      </dsp:txXfrm>
    </dsp:sp>
    <dsp:sp modelId="{428317EA-3456-430A-B28B-48631834A8B5}">
      <dsp:nvSpPr>
        <dsp:cNvPr id="0" name=""/>
        <dsp:cNvSpPr/>
      </dsp:nvSpPr>
      <dsp:spPr>
        <a:xfrm>
          <a:off x="0" y="489993"/>
          <a:ext cx="1828800" cy="359774"/>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kern="1200" dirty="0"/>
            <a:t>Car plate number</a:t>
          </a:r>
        </a:p>
      </dsp:txBody>
      <dsp:txXfrm>
        <a:off x="17563" y="507556"/>
        <a:ext cx="1793674" cy="324648"/>
      </dsp:txXfrm>
    </dsp:sp>
    <dsp:sp modelId="{8BBA2020-B208-414F-A28D-31A05673334E}">
      <dsp:nvSpPr>
        <dsp:cNvPr id="0" name=""/>
        <dsp:cNvSpPr/>
      </dsp:nvSpPr>
      <dsp:spPr>
        <a:xfrm>
          <a:off x="0" y="892968"/>
          <a:ext cx="1828800" cy="359774"/>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b="1" kern="1200" dirty="0"/>
            <a:t>Job</a:t>
          </a:r>
        </a:p>
      </dsp:txBody>
      <dsp:txXfrm>
        <a:off x="17563" y="910531"/>
        <a:ext cx="1793674" cy="324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C2A54-A011-466A-AC9B-A191E2850105}">
      <dsp:nvSpPr>
        <dsp:cNvPr id="0" name=""/>
        <dsp:cNvSpPr/>
      </dsp:nvSpPr>
      <dsp:spPr>
        <a:xfrm>
          <a:off x="0" y="13102"/>
          <a:ext cx="1828800" cy="335790"/>
        </a:xfrm>
        <a:prstGeom prst="roundRect">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By:-</a:t>
          </a:r>
          <a:endParaRPr lang="en-US" sz="1400" kern="1200" dirty="0"/>
        </a:p>
      </dsp:txBody>
      <dsp:txXfrm>
        <a:off x="16392" y="29494"/>
        <a:ext cx="1796016" cy="303006"/>
      </dsp:txXfrm>
    </dsp:sp>
    <dsp:sp modelId="{086A119A-1078-45D3-A681-C179EF007EE6}">
      <dsp:nvSpPr>
        <dsp:cNvPr id="0" name=""/>
        <dsp:cNvSpPr/>
      </dsp:nvSpPr>
      <dsp:spPr>
        <a:xfrm>
          <a:off x="0" y="389212"/>
          <a:ext cx="1828800" cy="33579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ID</a:t>
          </a:r>
        </a:p>
      </dsp:txBody>
      <dsp:txXfrm>
        <a:off x="16392" y="405604"/>
        <a:ext cx="1796016" cy="303006"/>
      </dsp:txXfrm>
    </dsp:sp>
    <dsp:sp modelId="{10F1D83D-4B79-4492-836E-F37D081A68E2}">
      <dsp:nvSpPr>
        <dsp:cNvPr id="0" name=""/>
        <dsp:cNvSpPr/>
      </dsp:nvSpPr>
      <dsp:spPr>
        <a:xfrm>
          <a:off x="0" y="765322"/>
          <a:ext cx="1828800" cy="33579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Name</a:t>
          </a:r>
        </a:p>
      </dsp:txBody>
      <dsp:txXfrm>
        <a:off x="16392" y="781714"/>
        <a:ext cx="1796016" cy="303006"/>
      </dsp:txXfrm>
    </dsp:sp>
    <dsp:sp modelId="{428317EA-3456-430A-B28B-48631834A8B5}">
      <dsp:nvSpPr>
        <dsp:cNvPr id="0" name=""/>
        <dsp:cNvSpPr/>
      </dsp:nvSpPr>
      <dsp:spPr>
        <a:xfrm>
          <a:off x="0" y="1141432"/>
          <a:ext cx="1828800" cy="33579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Location</a:t>
          </a:r>
        </a:p>
      </dsp:txBody>
      <dsp:txXfrm>
        <a:off x="16392" y="1157824"/>
        <a:ext cx="1796016" cy="303006"/>
      </dsp:txXfrm>
    </dsp:sp>
    <dsp:sp modelId="{8BBA2020-B208-414F-A28D-31A05673334E}">
      <dsp:nvSpPr>
        <dsp:cNvPr id="0" name=""/>
        <dsp:cNvSpPr/>
      </dsp:nvSpPr>
      <dsp:spPr>
        <a:xfrm>
          <a:off x="0" y="1517542"/>
          <a:ext cx="1828800" cy="33579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Photo or video</a:t>
          </a:r>
        </a:p>
      </dsp:txBody>
      <dsp:txXfrm>
        <a:off x="16392" y="1533934"/>
        <a:ext cx="1796016" cy="303006"/>
      </dsp:txXfrm>
    </dsp:sp>
    <dsp:sp modelId="{CD2606D7-3BDC-476B-A378-D538EF8B1528}">
      <dsp:nvSpPr>
        <dsp:cNvPr id="0" name=""/>
        <dsp:cNvSpPr/>
      </dsp:nvSpPr>
      <dsp:spPr>
        <a:xfrm>
          <a:off x="0" y="1893652"/>
          <a:ext cx="1828800" cy="335790"/>
        </a:xfrm>
        <a:prstGeom prst="roundRect">
          <a:avLst/>
        </a:prstGeom>
        <a:solidFill>
          <a:srgbClr val="2E455C"/>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Physical features</a:t>
          </a:r>
        </a:p>
      </dsp:txBody>
      <dsp:txXfrm>
        <a:off x="16392" y="1910044"/>
        <a:ext cx="1796016" cy="303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93D18-5FA5-4DB8-92B2-68D955FC0C96}">
      <dsp:nvSpPr>
        <dsp:cNvPr id="0" name=""/>
        <dsp:cNvSpPr/>
      </dsp:nvSpPr>
      <dsp:spPr>
        <a:xfrm>
          <a:off x="1015504" y="571"/>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089701-B193-4821-8D96-64C38B08FF11}">
      <dsp:nvSpPr>
        <dsp:cNvPr id="0" name=""/>
        <dsp:cNvSpPr/>
      </dsp:nvSpPr>
      <dsp:spPr>
        <a:xfrm>
          <a:off x="1223224" y="208292"/>
          <a:ext cx="559248" cy="559248"/>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33882-5871-4045-A202-F131A11D6B53}">
      <dsp:nvSpPr>
        <dsp:cNvPr id="0" name=""/>
        <dsp:cNvSpPr/>
      </dsp:nvSpPr>
      <dsp:spPr>
        <a:xfrm>
          <a:off x="703923"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Login.</a:t>
          </a:r>
          <a:endParaRPr lang="en-US" sz="1300" kern="1200"/>
        </a:p>
      </dsp:txBody>
      <dsp:txXfrm>
        <a:off x="703923" y="1278852"/>
        <a:ext cx="1597851" cy="639140"/>
      </dsp:txXfrm>
    </dsp:sp>
    <dsp:sp modelId="{5A5D9746-A86F-44FA-8B59-9D56065698C0}">
      <dsp:nvSpPr>
        <dsp:cNvPr id="0" name=""/>
        <dsp:cNvSpPr/>
      </dsp:nvSpPr>
      <dsp:spPr>
        <a:xfrm>
          <a:off x="2892979" y="571"/>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47B9B-6C6C-49CB-9A38-35E772CEB092}">
      <dsp:nvSpPr>
        <dsp:cNvPr id="0" name=""/>
        <dsp:cNvSpPr/>
      </dsp:nvSpPr>
      <dsp:spPr>
        <a:xfrm>
          <a:off x="3100700" y="208292"/>
          <a:ext cx="559248" cy="559248"/>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2EE3E-578C-41CF-AF17-7B06C4B9F4E2}">
      <dsp:nvSpPr>
        <dsp:cNvPr id="0" name=""/>
        <dsp:cNvSpPr/>
      </dsp:nvSpPr>
      <dsp:spPr>
        <a:xfrm>
          <a:off x="2581398"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dirty="0"/>
            <a:t>ADD New Users.</a:t>
          </a:r>
          <a:endParaRPr lang="en-US" sz="1300" kern="1200" dirty="0"/>
        </a:p>
      </dsp:txBody>
      <dsp:txXfrm>
        <a:off x="2581398" y="1278852"/>
        <a:ext cx="1597851" cy="639140"/>
      </dsp:txXfrm>
    </dsp:sp>
    <dsp:sp modelId="{70E17A54-78F5-481D-9556-B1A3E6D8D429}">
      <dsp:nvSpPr>
        <dsp:cNvPr id="0" name=""/>
        <dsp:cNvSpPr/>
      </dsp:nvSpPr>
      <dsp:spPr>
        <a:xfrm>
          <a:off x="4770455" y="571"/>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0A5F3-8FDD-4208-8C81-F908406E80ED}">
      <dsp:nvSpPr>
        <dsp:cNvPr id="0" name=""/>
        <dsp:cNvSpPr/>
      </dsp:nvSpPr>
      <dsp:spPr>
        <a:xfrm>
          <a:off x="4978175" y="208292"/>
          <a:ext cx="559248" cy="559248"/>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A88ACF-3A3E-4B2F-AFCF-3D8D76A6D522}">
      <dsp:nvSpPr>
        <dsp:cNvPr id="0" name=""/>
        <dsp:cNvSpPr/>
      </dsp:nvSpPr>
      <dsp:spPr>
        <a:xfrm>
          <a:off x="4458874"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Maintains website.</a:t>
          </a:r>
          <a:endParaRPr lang="en-US" sz="1300" kern="1200"/>
        </a:p>
      </dsp:txBody>
      <dsp:txXfrm>
        <a:off x="4458874" y="1278852"/>
        <a:ext cx="1597851" cy="639140"/>
      </dsp:txXfrm>
    </dsp:sp>
    <dsp:sp modelId="{78619AC0-3C3F-4CB0-9A95-FF3E436EBF98}">
      <dsp:nvSpPr>
        <dsp:cNvPr id="0" name=""/>
        <dsp:cNvSpPr/>
      </dsp:nvSpPr>
      <dsp:spPr>
        <a:xfrm>
          <a:off x="6647930" y="571"/>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E2FBCC-0BB4-473B-A6B0-42DE7BBE81B7}">
      <dsp:nvSpPr>
        <dsp:cNvPr id="0" name=""/>
        <dsp:cNvSpPr/>
      </dsp:nvSpPr>
      <dsp:spPr>
        <a:xfrm>
          <a:off x="6855651" y="208292"/>
          <a:ext cx="559248" cy="5592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57E13-3445-4D0E-9EA6-E764FC967646}">
      <dsp:nvSpPr>
        <dsp:cNvPr id="0" name=""/>
        <dsp:cNvSpPr/>
      </dsp:nvSpPr>
      <dsp:spPr>
        <a:xfrm>
          <a:off x="6336349"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Modifies rating.</a:t>
          </a:r>
          <a:endParaRPr lang="en-US" sz="1300" kern="1200"/>
        </a:p>
      </dsp:txBody>
      <dsp:txXfrm>
        <a:off x="6336349" y="1278852"/>
        <a:ext cx="1597851" cy="639140"/>
      </dsp:txXfrm>
    </dsp:sp>
    <dsp:sp modelId="{C271192D-2987-4DFC-BF94-58EDC2EA02D3}">
      <dsp:nvSpPr>
        <dsp:cNvPr id="0" name=""/>
        <dsp:cNvSpPr/>
      </dsp:nvSpPr>
      <dsp:spPr>
        <a:xfrm>
          <a:off x="8525406" y="571"/>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EE614-6406-4635-B294-2D7F32D809E4}">
      <dsp:nvSpPr>
        <dsp:cNvPr id="0" name=""/>
        <dsp:cNvSpPr/>
      </dsp:nvSpPr>
      <dsp:spPr>
        <a:xfrm>
          <a:off x="8733127" y="208292"/>
          <a:ext cx="559248" cy="559248"/>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0CDFD-3DD9-4B1B-A065-62FD587E5889}">
      <dsp:nvSpPr>
        <dsp:cNvPr id="0" name=""/>
        <dsp:cNvSpPr/>
      </dsp:nvSpPr>
      <dsp:spPr>
        <a:xfrm>
          <a:off x="8213825" y="1278852"/>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Sends critical reports to authorities. </a:t>
          </a:r>
          <a:endParaRPr lang="en-US" sz="1300" kern="1200"/>
        </a:p>
      </dsp:txBody>
      <dsp:txXfrm>
        <a:off x="8213825" y="1278852"/>
        <a:ext cx="1597851" cy="639140"/>
      </dsp:txXfrm>
    </dsp:sp>
    <dsp:sp modelId="{5BC594D1-17F3-4553-AB83-91684A45BA25}">
      <dsp:nvSpPr>
        <dsp:cNvPr id="0" name=""/>
        <dsp:cNvSpPr/>
      </dsp:nvSpPr>
      <dsp:spPr>
        <a:xfrm>
          <a:off x="3831717" y="2317456"/>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92A34-54D2-4724-BBB0-F9C777F773D7}">
      <dsp:nvSpPr>
        <dsp:cNvPr id="0" name=""/>
        <dsp:cNvSpPr/>
      </dsp:nvSpPr>
      <dsp:spPr>
        <a:xfrm>
          <a:off x="4039438" y="2525177"/>
          <a:ext cx="559248" cy="559248"/>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5AC29B-1189-4F09-8740-4064B69AFE50}">
      <dsp:nvSpPr>
        <dsp:cNvPr id="0" name=""/>
        <dsp:cNvSpPr/>
      </dsp:nvSpPr>
      <dsp:spPr>
        <a:xfrm>
          <a:off x="3520136" y="3595737"/>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Updates website.</a:t>
          </a:r>
          <a:endParaRPr lang="en-US" sz="1300" kern="1200"/>
        </a:p>
      </dsp:txBody>
      <dsp:txXfrm>
        <a:off x="3520136" y="3595737"/>
        <a:ext cx="1597851" cy="639140"/>
      </dsp:txXfrm>
    </dsp:sp>
    <dsp:sp modelId="{C2E466A8-3CBA-41EE-8530-8679262DC86E}">
      <dsp:nvSpPr>
        <dsp:cNvPr id="0" name=""/>
        <dsp:cNvSpPr/>
      </dsp:nvSpPr>
      <dsp:spPr>
        <a:xfrm>
          <a:off x="5709193" y="2317456"/>
          <a:ext cx="974689" cy="974689"/>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2DBDB-1639-40B5-ABB0-820AD763FF5A}">
      <dsp:nvSpPr>
        <dsp:cNvPr id="0" name=""/>
        <dsp:cNvSpPr/>
      </dsp:nvSpPr>
      <dsp:spPr>
        <a:xfrm>
          <a:off x="5916913" y="2525177"/>
          <a:ext cx="559248" cy="559248"/>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F4E0AB-8555-44DC-86BD-554D456AFADD}">
      <dsp:nvSpPr>
        <dsp:cNvPr id="0" name=""/>
        <dsp:cNvSpPr/>
      </dsp:nvSpPr>
      <dsp:spPr>
        <a:xfrm>
          <a:off x="5397612" y="3595737"/>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77850">
            <a:lnSpc>
              <a:spcPct val="100000"/>
            </a:lnSpc>
            <a:spcBef>
              <a:spcPct val="0"/>
            </a:spcBef>
            <a:spcAft>
              <a:spcPct val="35000"/>
            </a:spcAft>
            <a:defRPr cap="all"/>
          </a:pPr>
          <a:r>
            <a:rPr lang="en-US" sz="1300" b="1" kern="1200"/>
            <a:t>Sends initial user’s login passwords.</a:t>
          </a:r>
          <a:endParaRPr lang="en-US" sz="1300" kern="1200"/>
        </a:p>
      </dsp:txBody>
      <dsp:txXfrm>
        <a:off x="5397612" y="3595737"/>
        <a:ext cx="1597851" cy="6391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E5747-1FE2-4776-B760-9B5AF72D1737}">
      <dsp:nvSpPr>
        <dsp:cNvPr id="0" name=""/>
        <dsp:cNvSpPr/>
      </dsp:nvSpPr>
      <dsp:spPr>
        <a:xfrm>
          <a:off x="1111848" y="1006446"/>
          <a:ext cx="551337" cy="55133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121D0-4A5A-4703-98D5-3CAF307CA68D}">
      <dsp:nvSpPr>
        <dsp:cNvPr id="0" name=""/>
        <dsp:cNvSpPr/>
      </dsp:nvSpPr>
      <dsp:spPr>
        <a:xfrm>
          <a:off x="256074" y="1928572"/>
          <a:ext cx="2286006" cy="226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US" sz="1400" b="1" kern="1200" dirty="0"/>
            <a:t>Portability and Compatibility</a:t>
          </a:r>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r>
            <a:rPr lang="en-US" sz="1400" b="0" kern="1200" dirty="0"/>
            <a:t>In our website it’s portable and compatible as it’s web app</a:t>
          </a:r>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endParaRPr lang="en-US" sz="1100" b="1" kern="1200" dirty="0"/>
        </a:p>
      </dsp:txBody>
      <dsp:txXfrm>
        <a:off x="256074" y="1928572"/>
        <a:ext cx="2286006" cy="2260647"/>
      </dsp:txXfrm>
    </dsp:sp>
    <dsp:sp modelId="{FE14C973-09B3-4B9B-99BB-8DB30EECCE9B}">
      <dsp:nvSpPr>
        <dsp:cNvPr id="0" name=""/>
        <dsp:cNvSpPr/>
      </dsp:nvSpPr>
      <dsp:spPr>
        <a:xfrm>
          <a:off x="3448688" y="1006446"/>
          <a:ext cx="551337" cy="551337"/>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87113B-F77D-4796-981C-F12C55832458}">
      <dsp:nvSpPr>
        <dsp:cNvPr id="0" name=""/>
        <dsp:cNvSpPr/>
      </dsp:nvSpPr>
      <dsp:spPr>
        <a:xfrm>
          <a:off x="2683664" y="1928572"/>
          <a:ext cx="2115998" cy="226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US" sz="1400" b="1" kern="1200" dirty="0"/>
            <a:t>Performance </a:t>
          </a:r>
        </a:p>
        <a:p>
          <a:pPr lvl="0" algn="ctr" defTabSz="622300">
            <a:lnSpc>
              <a:spcPct val="90000"/>
            </a:lnSpc>
            <a:spcBef>
              <a:spcPct val="0"/>
            </a:spcBef>
            <a:spcAft>
              <a:spcPct val="35000"/>
            </a:spcAft>
          </a:pPr>
          <a:endParaRPr lang="en-US" sz="1700" b="1" kern="1200" dirty="0"/>
        </a:p>
        <a:p>
          <a:pPr lvl="0" algn="ctr" defTabSz="622300">
            <a:lnSpc>
              <a:spcPct val="90000"/>
            </a:lnSpc>
            <a:spcBef>
              <a:spcPct val="0"/>
            </a:spcBef>
            <a:spcAft>
              <a:spcPct val="35000"/>
            </a:spcAft>
          </a:pPr>
          <a:r>
            <a:rPr lang="en-US" sz="1400" b="0" kern="1200" dirty="0"/>
            <a:t>The performance depends on the server and the number of the users using the website simultaneously.</a:t>
          </a:r>
        </a:p>
      </dsp:txBody>
      <dsp:txXfrm>
        <a:off x="2683664" y="1928572"/>
        <a:ext cx="2115998" cy="2260647"/>
      </dsp:txXfrm>
    </dsp:sp>
    <dsp:sp modelId="{ABADC730-698F-45D7-A295-098B84404477}">
      <dsp:nvSpPr>
        <dsp:cNvPr id="0" name=""/>
        <dsp:cNvSpPr/>
      </dsp:nvSpPr>
      <dsp:spPr>
        <a:xfrm>
          <a:off x="5669278" y="1006446"/>
          <a:ext cx="551337" cy="580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2D158C-9E4D-48C0-BEB7-55289C7D72DC}">
      <dsp:nvSpPr>
        <dsp:cNvPr id="0" name=""/>
        <dsp:cNvSpPr/>
      </dsp:nvSpPr>
      <dsp:spPr>
        <a:xfrm>
          <a:off x="4875232" y="1929182"/>
          <a:ext cx="2170764" cy="226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90000"/>
            </a:lnSpc>
            <a:spcBef>
              <a:spcPct val="0"/>
            </a:spcBef>
            <a:spcAft>
              <a:spcPct val="35000"/>
            </a:spcAft>
          </a:pPr>
          <a:r>
            <a:rPr lang="en-US" sz="1500" b="1" kern="1200" dirty="0"/>
            <a:t>Reliability, availability, maintainability</a:t>
          </a:r>
        </a:p>
        <a:p>
          <a:pPr lvl="0" algn="ctr" defTabSz="666750">
            <a:lnSpc>
              <a:spcPct val="90000"/>
            </a:lnSpc>
            <a:spcBef>
              <a:spcPct val="0"/>
            </a:spcBef>
            <a:spcAft>
              <a:spcPct val="35000"/>
            </a:spcAft>
          </a:pPr>
          <a:endParaRPr lang="en-US" sz="1500" b="0" kern="1200" dirty="0"/>
        </a:p>
        <a:p>
          <a:pPr lvl="0" algn="ctr" defTabSz="666750">
            <a:lnSpc>
              <a:spcPct val="90000"/>
            </a:lnSpc>
            <a:spcBef>
              <a:spcPct val="0"/>
            </a:spcBef>
            <a:spcAft>
              <a:spcPct val="35000"/>
            </a:spcAft>
          </a:pPr>
          <a:r>
            <a:rPr lang="en-US" sz="1400" b="0" kern="1200" dirty="0"/>
            <a:t>With small number of users, the system is not expected to face any critical failures and if existed it can be handled as fast as possible. Our system is available all the time.</a:t>
          </a:r>
        </a:p>
      </dsp:txBody>
      <dsp:txXfrm>
        <a:off x="4875232" y="1929182"/>
        <a:ext cx="2170764" cy="2260647"/>
      </dsp:txXfrm>
    </dsp:sp>
    <dsp:sp modelId="{A96B2DA1-3BB2-4AAA-A5F1-BF69967E68FE}">
      <dsp:nvSpPr>
        <dsp:cNvPr id="0" name=""/>
        <dsp:cNvSpPr/>
      </dsp:nvSpPr>
      <dsp:spPr>
        <a:xfrm>
          <a:off x="8138158" y="1006446"/>
          <a:ext cx="551337" cy="551337"/>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75B715-BFA4-42C2-B4F3-566F7176A580}">
      <dsp:nvSpPr>
        <dsp:cNvPr id="0" name=""/>
        <dsp:cNvSpPr/>
      </dsp:nvSpPr>
      <dsp:spPr>
        <a:xfrm>
          <a:off x="7350457" y="1928572"/>
          <a:ext cx="2138713" cy="226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US" sz="1400" b="1" kern="1200" dirty="0"/>
            <a:t>Usability</a:t>
          </a:r>
          <a:endParaRPr lang="en-US" sz="1100" b="1" kern="1200" dirty="0"/>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r>
            <a:rPr lang="en-US" sz="1400" b="0" kern="1200" dirty="0"/>
            <a:t>Our system is user friendly, as it has an easy-to-use interface.</a:t>
          </a:r>
        </a:p>
      </dsp:txBody>
      <dsp:txXfrm>
        <a:off x="7350457" y="1928572"/>
        <a:ext cx="2138713" cy="2260647"/>
      </dsp:txXfrm>
    </dsp:sp>
    <dsp:sp modelId="{C8689512-2BAF-4CFF-AC31-4BB3BD33D43C}">
      <dsp:nvSpPr>
        <dsp:cNvPr id="0" name=""/>
        <dsp:cNvSpPr/>
      </dsp:nvSpPr>
      <dsp:spPr>
        <a:xfrm>
          <a:off x="10287000" y="1006446"/>
          <a:ext cx="551337" cy="551337"/>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4CE07C-14B2-43E1-8FCC-A6AC9A0A6959}">
      <dsp:nvSpPr>
        <dsp:cNvPr id="0" name=""/>
        <dsp:cNvSpPr/>
      </dsp:nvSpPr>
      <dsp:spPr>
        <a:xfrm>
          <a:off x="9490285" y="1928572"/>
          <a:ext cx="2130136" cy="2260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US" sz="1400" b="1" kern="1200" dirty="0"/>
            <a:t>Security</a:t>
          </a:r>
          <a:endParaRPr lang="en-US" sz="1100" b="1" kern="1200" dirty="0"/>
        </a:p>
        <a:p>
          <a:pPr lvl="0" algn="ctr" defTabSz="622300">
            <a:lnSpc>
              <a:spcPct val="90000"/>
            </a:lnSpc>
            <a:spcBef>
              <a:spcPct val="0"/>
            </a:spcBef>
            <a:spcAft>
              <a:spcPct val="35000"/>
            </a:spcAft>
          </a:pPr>
          <a:endParaRPr lang="en-US" sz="1100" b="1" kern="1200" dirty="0"/>
        </a:p>
        <a:p>
          <a:pPr lvl="0" algn="ctr" defTabSz="622300">
            <a:lnSpc>
              <a:spcPct val="90000"/>
            </a:lnSpc>
            <a:spcBef>
              <a:spcPct val="0"/>
            </a:spcBef>
            <a:spcAft>
              <a:spcPct val="35000"/>
            </a:spcAft>
          </a:pPr>
          <a:r>
            <a:rPr lang="en-US" sz="1400" b="0" kern="1200" dirty="0"/>
            <a:t>Our system will use encryption and decryption techniques and message authentication techniques.</a:t>
          </a:r>
        </a:p>
      </dsp:txBody>
      <dsp:txXfrm>
        <a:off x="9490285" y="1928572"/>
        <a:ext cx="2130136" cy="2260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EC2A8-F9A2-43C5-BF0C-39199C9F692F}">
      <dsp:nvSpPr>
        <dsp:cNvPr id="0" name=""/>
        <dsp:cNvSpPr/>
      </dsp:nvSpPr>
      <dsp:spPr>
        <a:xfrm>
          <a:off x="0" y="0"/>
          <a:ext cx="5762564"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7C690-8AA9-4031-B139-F1B13DB5CF90}">
      <dsp:nvSpPr>
        <dsp:cNvPr id="0" name=""/>
        <dsp:cNvSpPr/>
      </dsp:nvSpPr>
      <dsp:spPr>
        <a:xfrm>
          <a:off x="0" y="0"/>
          <a:ext cx="5762564" cy="2648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defRPr cap="all"/>
          </a:pPr>
          <a:r>
            <a:rPr lang="en-US" sz="4400" b="1" u="none" kern="1200" cap="none" dirty="0">
              <a:solidFill>
                <a:srgbClr val="2E455C"/>
              </a:solidFill>
            </a:rPr>
            <a:t>Frontend</a:t>
          </a:r>
        </a:p>
        <a:p>
          <a:pPr lvl="0" algn="ctr" defTabSz="1955800">
            <a:lnSpc>
              <a:spcPct val="90000"/>
            </a:lnSpc>
            <a:spcBef>
              <a:spcPct val="0"/>
            </a:spcBef>
            <a:spcAft>
              <a:spcPct val="35000"/>
            </a:spcAft>
            <a:defRPr cap="all"/>
          </a:pPr>
          <a:r>
            <a:rPr lang="en-US" sz="3200" b="0" kern="1200" cap="none" dirty="0">
              <a:solidFill>
                <a:srgbClr val="2E455C"/>
              </a:solidFill>
            </a:rPr>
            <a:t>- Admin </a:t>
          </a:r>
          <a:r>
            <a:rPr lang="en-US" sz="3200" b="0" kern="1200" cap="none" dirty="0"/>
            <a:t>website.</a:t>
          </a:r>
          <a:endParaRPr lang="en-US" sz="3200" b="0" kern="1200" cap="none" dirty="0">
            <a:solidFill>
              <a:srgbClr val="2E455C"/>
            </a:solidFill>
          </a:endParaRPr>
        </a:p>
        <a:p>
          <a:pPr lvl="0" algn="ctr" defTabSz="1955800">
            <a:lnSpc>
              <a:spcPct val="90000"/>
            </a:lnSpc>
            <a:spcBef>
              <a:spcPct val="0"/>
            </a:spcBef>
            <a:spcAft>
              <a:spcPct val="35000"/>
            </a:spcAft>
            <a:defRPr cap="all"/>
          </a:pPr>
          <a:r>
            <a:rPr lang="en-US" sz="3200" b="0" kern="1200" cap="none" dirty="0">
              <a:solidFill>
                <a:srgbClr val="2E455C"/>
              </a:solidFill>
            </a:rPr>
            <a:t>- Citizen </a:t>
          </a:r>
          <a:r>
            <a:rPr lang="en-US" sz="3200" b="0" kern="1200" cap="none" dirty="0"/>
            <a:t>website.</a:t>
          </a:r>
          <a:endParaRPr lang="en-US" sz="3200" b="0" kern="1200" cap="none" dirty="0">
            <a:solidFill>
              <a:srgbClr val="2E455C"/>
            </a:solidFill>
          </a:endParaRPr>
        </a:p>
      </dsp:txBody>
      <dsp:txXfrm>
        <a:off x="0" y="0"/>
        <a:ext cx="5762564" cy="264855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3/13/2022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8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3/13/2022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78834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3/13/2022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6032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70592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337825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128916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15669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266238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3/13/2022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7529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4106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3/13/2022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34386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9971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89920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3/13/2022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7625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3/13/2022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2781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55380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640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3/13/2022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98107697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53" r:id="rId6"/>
    <p:sldLayoutId id="2147483849" r:id="rId7"/>
    <p:sldLayoutId id="2147483850" r:id="rId8"/>
    <p:sldLayoutId id="2147483851" r:id="rId9"/>
    <p:sldLayoutId id="2147483852" r:id="rId10"/>
    <p:sldLayoutId id="2147483854"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3/13/2022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36759729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8" r:id="rId3"/>
    <p:sldLayoutId id="2147483794" r:id="rId4"/>
    <p:sldLayoutId id="2147483797" r:id="rId5"/>
    <p:sldLayoutId id="2147483795" r:id="rId6"/>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image" Target="../media/image2.png"/><Relationship Id="rId16" Type="http://schemas.openxmlformats.org/officeDocument/2006/relationships/diagramColors" Target="../diagrams/colors11.xml"/><Relationship Id="rId1" Type="http://schemas.openxmlformats.org/officeDocument/2006/relationships/slideLayout" Target="../slideLayouts/slideLayout15.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2.xml"/><Relationship Id="rId7" Type="http://schemas.openxmlformats.org/officeDocument/2006/relationships/image" Target="../media/image2.png"/><Relationship Id="rId2" Type="http://schemas.openxmlformats.org/officeDocument/2006/relationships/diagramData" Target="../diagrams/data12.xml"/><Relationship Id="rId1" Type="http://schemas.openxmlformats.org/officeDocument/2006/relationships/slideLayout" Target="../slideLayouts/slideLayout1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14.xml"/><Relationship Id="rId3" Type="http://schemas.openxmlformats.org/officeDocument/2006/relationships/diagramLayout" Target="../diagrams/layout13.xml"/><Relationship Id="rId7" Type="http://schemas.openxmlformats.org/officeDocument/2006/relationships/image" Target="../media/image33.png"/><Relationship Id="rId12" Type="http://schemas.openxmlformats.org/officeDocument/2006/relationships/diagramColors" Target="../diagrams/colors14.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11" Type="http://schemas.openxmlformats.org/officeDocument/2006/relationships/diagramQuickStyle" Target="../diagrams/quickStyle14.xml"/><Relationship Id="rId5" Type="http://schemas.openxmlformats.org/officeDocument/2006/relationships/diagramColors" Target="../diagrams/colors13.xml"/><Relationship Id="rId10" Type="http://schemas.openxmlformats.org/officeDocument/2006/relationships/diagramLayout" Target="../diagrams/layout14.xml"/><Relationship Id="rId4" Type="http://schemas.openxmlformats.org/officeDocument/2006/relationships/diagramQuickStyle" Target="../diagrams/quickStyle13.xml"/><Relationship Id="rId9" Type="http://schemas.openxmlformats.org/officeDocument/2006/relationships/diagramData" Target="../diagrams/data14.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5.xml"/><Relationship Id="rId7" Type="http://schemas.openxmlformats.org/officeDocument/2006/relationships/image" Target="../media/image38.jpeg"/><Relationship Id="rId2" Type="http://schemas.openxmlformats.org/officeDocument/2006/relationships/diagramData" Target="../diagrams/data15.xml"/><Relationship Id="rId1" Type="http://schemas.openxmlformats.org/officeDocument/2006/relationships/slideLayout" Target="../slideLayouts/slideLayout1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Layout" Target="../diagrams/layout16.xml"/><Relationship Id="rId7" Type="http://schemas.openxmlformats.org/officeDocument/2006/relationships/image" Target="../media/image2.png"/><Relationship Id="rId12" Type="http://schemas.microsoft.com/office/2007/relationships/diagramDrawing" Target="../diagrams/drawing17.xml"/><Relationship Id="rId2" Type="http://schemas.openxmlformats.org/officeDocument/2006/relationships/diagramData" Target="../diagrams/data16.xml"/><Relationship Id="rId1" Type="http://schemas.openxmlformats.org/officeDocument/2006/relationships/slideLayout" Target="../slideLayouts/slideLayout16.xml"/><Relationship Id="rId6" Type="http://schemas.microsoft.com/office/2007/relationships/diagramDrawing" Target="../diagrams/drawing16.xml"/><Relationship Id="rId11" Type="http://schemas.openxmlformats.org/officeDocument/2006/relationships/diagramColors" Target="../diagrams/colors17.xml"/><Relationship Id="rId5" Type="http://schemas.openxmlformats.org/officeDocument/2006/relationships/diagramColors" Target="../diagrams/colors16.xml"/><Relationship Id="rId10" Type="http://schemas.openxmlformats.org/officeDocument/2006/relationships/diagramQuickStyle" Target="../diagrams/quickStyle17.xml"/><Relationship Id="rId4" Type="http://schemas.openxmlformats.org/officeDocument/2006/relationships/diagramQuickStyle" Target="../diagrams/quickStyle16.xml"/><Relationship Id="rId9"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1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png"/><Relationship Id="rId2" Type="http://schemas.openxmlformats.org/officeDocument/2006/relationships/diagramData" Target="../diagrams/data19.xml"/><Relationship Id="rId1" Type="http://schemas.openxmlformats.org/officeDocument/2006/relationships/slideLayout" Target="../slideLayouts/slideLayout1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3" Type="http://schemas.openxmlformats.org/officeDocument/2006/relationships/diagramLayout" Target="../diagrams/layout4.xml"/><Relationship Id="rId7" Type="http://schemas.openxmlformats.org/officeDocument/2006/relationships/image" Target="../media/image2.png"/><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diagramData" Target="../diagrams/data4.xml"/><Relationship Id="rId16" Type="http://schemas.openxmlformats.org/officeDocument/2006/relationships/diagramColors" Target="../diagrams/colors6.xml"/><Relationship Id="rId1" Type="http://schemas.openxmlformats.org/officeDocument/2006/relationships/slideLayout" Target="../slideLayouts/slideLayout17.xml"/><Relationship Id="rId6" Type="http://schemas.microsoft.com/office/2007/relationships/diagramDrawing" Target="../diagrams/drawing4.xml"/><Relationship Id="rId11" Type="http://schemas.openxmlformats.org/officeDocument/2006/relationships/diagramColors" Target="../diagrams/colors5.xml"/><Relationship Id="rId5" Type="http://schemas.openxmlformats.org/officeDocument/2006/relationships/diagramColors" Target="../diagrams/colors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QuickStyle" Target="../diagrams/quickStyle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1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2D6FBB9D-1CAA-4D05-AB33-BABDFE17B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0" name="Rectangle 99">
            <a:extLst>
              <a:ext uri="{FF2B5EF4-FFF2-40B4-BE49-F238E27FC236}">
                <a16:creationId xmlns:a16="http://schemas.microsoft.com/office/drawing/2014/main" id="{04727B71-B4B6-4823-80A1-68C40B4751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79A6DB05-9FB5-4B07-8675-74C23D4FD8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 name="Rectangle 103">
            <a:extLst>
              <a:ext uri="{FF2B5EF4-FFF2-40B4-BE49-F238E27FC236}">
                <a16:creationId xmlns:a16="http://schemas.microsoft.com/office/drawing/2014/main" id="{DF44879F-6698-4394-89D4-7B3CDB92E9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descr="A group of white cubes&#10;&#10;Description automatically generated with low confidence">
            <a:extLst>
              <a:ext uri="{FF2B5EF4-FFF2-40B4-BE49-F238E27FC236}">
                <a16:creationId xmlns:a16="http://schemas.microsoft.com/office/drawing/2014/main" id="{4A344E83-D108-40F5-95DB-536493C0D490}"/>
              </a:ext>
            </a:extLst>
          </p:cNvPr>
          <p:cNvPicPr>
            <a:picLocks noChangeAspect="1"/>
          </p:cNvPicPr>
          <p:nvPr/>
        </p:nvPicPr>
        <p:blipFill rotWithShape="1">
          <a:blip r:embed="rId2">
            <a:alphaModFix amt="40000"/>
          </a:blip>
          <a:srcRect/>
          <a:stretch/>
        </p:blipFill>
        <p:spPr>
          <a:xfrm>
            <a:off x="21" y="0"/>
            <a:ext cx="12191979" cy="6857989"/>
          </a:xfrm>
          <a:prstGeom prst="rect">
            <a:avLst/>
          </a:prstGeom>
        </p:spPr>
      </p:pic>
      <p:sp>
        <p:nvSpPr>
          <p:cNvPr id="2" name="Title 1">
            <a:extLst>
              <a:ext uri="{FF2B5EF4-FFF2-40B4-BE49-F238E27FC236}">
                <a16:creationId xmlns:a16="http://schemas.microsoft.com/office/drawing/2014/main" id="{3A7D7E99-2C43-49B5-ABA2-E25ABC0FF571}"/>
              </a:ext>
            </a:extLst>
          </p:cNvPr>
          <p:cNvSpPr>
            <a:spLocks noGrp="1"/>
          </p:cNvSpPr>
          <p:nvPr>
            <p:ph type="ctrTitle"/>
          </p:nvPr>
        </p:nvSpPr>
        <p:spPr>
          <a:xfrm>
            <a:off x="3724007" y="1316708"/>
            <a:ext cx="4228740" cy="1202829"/>
          </a:xfrm>
        </p:spPr>
        <p:txBody>
          <a:bodyPr vert="horz" lIns="91440" tIns="45720" rIns="91440" bIns="45720" rtlCol="0" anchor="b">
            <a:normAutofit/>
          </a:bodyPr>
          <a:lstStyle/>
          <a:p>
            <a:r>
              <a:rPr lang="en-US" sz="6000" b="1" dirty="0">
                <a:solidFill>
                  <a:srgbClr val="FFFFFF"/>
                </a:solidFill>
              </a:rPr>
              <a:t>RATEOPIA</a:t>
            </a:r>
          </a:p>
        </p:txBody>
      </p:sp>
      <p:sp>
        <p:nvSpPr>
          <p:cNvPr id="108" name="Rectangle 107">
            <a:extLst>
              <a:ext uri="{FF2B5EF4-FFF2-40B4-BE49-F238E27FC236}">
                <a16:creationId xmlns:a16="http://schemas.microsoft.com/office/drawing/2014/main" id="{7A0B5DEA-ADF6-4BA5-9307-147F0A4685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F9FE416C-49B9-4230-822F-5656B2D126A6}"/>
              </a:ext>
            </a:extLst>
          </p:cNvPr>
          <p:cNvSpPr>
            <a:spLocks noGrp="1"/>
          </p:cNvSpPr>
          <p:nvPr>
            <p:ph type="subTitle" idx="1"/>
          </p:nvPr>
        </p:nvSpPr>
        <p:spPr>
          <a:xfrm>
            <a:off x="326003" y="3428999"/>
            <a:ext cx="11024749" cy="3255663"/>
          </a:xfrm>
        </p:spPr>
        <p:txBody>
          <a:bodyPr vert="horz" lIns="91440" tIns="45720" rIns="91440" bIns="45720" rtlCol="0">
            <a:normAutofit fontScale="47500" lnSpcReduction="20000"/>
          </a:bodyPr>
          <a:lstStyle/>
          <a:p>
            <a:pPr>
              <a:lnSpc>
                <a:spcPct val="100000"/>
              </a:lnSpc>
            </a:pPr>
            <a:r>
              <a:rPr lang="en-US" sz="2900" dirty="0">
                <a:solidFill>
                  <a:srgbClr val="FFFFFF"/>
                </a:solidFill>
              </a:rPr>
              <a:t>Supervised by</a:t>
            </a:r>
          </a:p>
          <a:p>
            <a:pPr>
              <a:lnSpc>
                <a:spcPct val="100000"/>
              </a:lnSpc>
            </a:pPr>
            <a:r>
              <a:rPr lang="en-US" sz="2900" dirty="0">
                <a:solidFill>
                  <a:srgbClr val="FFFFFF"/>
                </a:solidFill>
              </a:rPr>
              <a:t> Dr. Sanaa Mohamed Ahmed</a:t>
            </a:r>
          </a:p>
          <a:p>
            <a:pPr indent="-228600">
              <a:lnSpc>
                <a:spcPct val="100000"/>
              </a:lnSpc>
              <a:buFont typeface="Arial" panose="020B0604020202020204" pitchFamily="34" charset="0"/>
              <a:buChar char="•"/>
            </a:pPr>
            <a:endParaRPr lang="en-US" sz="2900" dirty="0">
              <a:solidFill>
                <a:srgbClr val="FFFFFF"/>
              </a:solidFill>
            </a:endParaRPr>
          </a:p>
          <a:p>
            <a:pPr>
              <a:lnSpc>
                <a:spcPct val="100000"/>
              </a:lnSpc>
            </a:pPr>
            <a:r>
              <a:rPr lang="en-US" sz="2900" dirty="0">
                <a:solidFill>
                  <a:srgbClr val="FFFFFF"/>
                </a:solidFill>
              </a:rPr>
              <a:t>Implemented by</a:t>
            </a:r>
          </a:p>
          <a:p>
            <a:pPr>
              <a:lnSpc>
                <a:spcPct val="100000"/>
              </a:lnSpc>
            </a:pPr>
            <a:r>
              <a:rPr lang="en-US" sz="2900" dirty="0">
                <a:solidFill>
                  <a:srgbClr val="FFFFFF"/>
                </a:solidFill>
              </a:rPr>
              <a:t>	</a:t>
            </a:r>
            <a:r>
              <a:rPr lang="en-US" sz="800" dirty="0">
                <a:solidFill>
                  <a:srgbClr val="FFFFFF"/>
                </a:solidFill>
              </a:rPr>
              <a:t>	</a:t>
            </a:r>
          </a:p>
          <a:p>
            <a:pPr>
              <a:lnSpc>
                <a:spcPct val="100000"/>
              </a:lnSpc>
            </a:pPr>
            <a:r>
              <a:rPr lang="en-US" sz="2300" b="1" dirty="0">
                <a:solidFill>
                  <a:srgbClr val="FFFFFF"/>
                </a:solidFill>
              </a:rPr>
              <a:t>Muhannad Atef Soliman  		</a:t>
            </a:r>
            <a:r>
              <a:rPr lang="ar-EG" sz="2300" b="1" dirty="0">
                <a:solidFill>
                  <a:srgbClr val="FFFFFF"/>
                </a:solidFill>
              </a:rPr>
              <a:t> </a:t>
            </a:r>
            <a:r>
              <a:rPr lang="en-US" sz="2300" b="1" dirty="0">
                <a:solidFill>
                  <a:srgbClr val="FFFFFF"/>
                </a:solidFill>
              </a:rPr>
              <a:t>20185005	</a:t>
            </a:r>
          </a:p>
          <a:p>
            <a:pPr>
              <a:lnSpc>
                <a:spcPct val="100000"/>
              </a:lnSpc>
            </a:pPr>
            <a:r>
              <a:rPr lang="en-US" sz="2300" b="1" dirty="0">
                <a:solidFill>
                  <a:srgbClr val="FFFFFF"/>
                </a:solidFill>
              </a:rPr>
              <a:t>Mohamed Amr </a:t>
            </a:r>
            <a:r>
              <a:rPr lang="en-US" sz="2300" b="1" dirty="0" err="1">
                <a:solidFill>
                  <a:srgbClr val="FFFFFF"/>
                </a:solidFill>
              </a:rPr>
              <a:t>Abdelhalim</a:t>
            </a:r>
            <a:r>
              <a:rPr lang="en-US" sz="2300" b="1" dirty="0">
                <a:solidFill>
                  <a:srgbClr val="FFFFFF"/>
                </a:solidFill>
              </a:rPr>
              <a:t>	</a:t>
            </a:r>
            <a:r>
              <a:rPr lang="ar-EG" sz="2300" b="1" dirty="0">
                <a:solidFill>
                  <a:srgbClr val="FFFFFF"/>
                </a:solidFill>
              </a:rPr>
              <a:t> </a:t>
            </a:r>
            <a:r>
              <a:rPr lang="en-US" sz="2300" b="1" dirty="0">
                <a:solidFill>
                  <a:srgbClr val="FFFFFF"/>
                </a:solidFill>
              </a:rPr>
              <a:t>	20185002	</a:t>
            </a:r>
          </a:p>
          <a:p>
            <a:pPr>
              <a:lnSpc>
                <a:spcPct val="100000"/>
              </a:lnSpc>
            </a:pPr>
            <a:r>
              <a:rPr lang="en-US" sz="2300" b="1" dirty="0">
                <a:solidFill>
                  <a:srgbClr val="FFFFFF"/>
                </a:solidFill>
              </a:rPr>
              <a:t>Mostafa Abdelhamid Fahim</a:t>
            </a:r>
            <a:r>
              <a:rPr lang="en-US" sz="2300" b="1">
                <a:solidFill>
                  <a:srgbClr val="FFFFFF"/>
                </a:solidFill>
              </a:rPr>
              <a:t>	</a:t>
            </a:r>
            <a:r>
              <a:rPr lang="ar-EG" sz="2300" b="1" smtClean="0">
                <a:solidFill>
                  <a:srgbClr val="FFFFFF"/>
                </a:solidFill>
              </a:rPr>
              <a:t>	 </a:t>
            </a:r>
            <a:r>
              <a:rPr lang="en-US" sz="2300" b="1" dirty="0">
                <a:solidFill>
                  <a:srgbClr val="FFFFFF"/>
                </a:solidFill>
              </a:rPr>
              <a:t>20185004</a:t>
            </a:r>
          </a:p>
          <a:p>
            <a:pPr>
              <a:lnSpc>
                <a:spcPct val="100000"/>
              </a:lnSpc>
            </a:pPr>
            <a:r>
              <a:rPr lang="en-US" sz="2300" b="1" dirty="0">
                <a:solidFill>
                  <a:srgbClr val="FFFFFF"/>
                </a:solidFill>
              </a:rPr>
              <a:t>Ibrahim Medhat Talha 		</a:t>
            </a:r>
            <a:r>
              <a:rPr lang="ar-EG" sz="2300" b="1" dirty="0">
                <a:solidFill>
                  <a:srgbClr val="FFFFFF"/>
                </a:solidFill>
              </a:rPr>
              <a:t> </a:t>
            </a:r>
            <a:r>
              <a:rPr lang="en-US" sz="2300" b="1" dirty="0">
                <a:solidFill>
                  <a:srgbClr val="FFFFFF"/>
                </a:solidFill>
              </a:rPr>
              <a:t>20185014</a:t>
            </a:r>
          </a:p>
          <a:p>
            <a:pPr>
              <a:lnSpc>
                <a:spcPct val="100000"/>
              </a:lnSpc>
            </a:pPr>
            <a:r>
              <a:rPr lang="en-US" sz="2300" b="1" dirty="0">
                <a:solidFill>
                  <a:srgbClr val="FFFFFF"/>
                </a:solidFill>
              </a:rPr>
              <a:t>Ahmed Hazem Salah		</a:t>
            </a:r>
            <a:r>
              <a:rPr lang="ar-EG" sz="2300" b="1" dirty="0">
                <a:solidFill>
                  <a:srgbClr val="FFFFFF"/>
                </a:solidFill>
              </a:rPr>
              <a:t> </a:t>
            </a:r>
            <a:r>
              <a:rPr lang="en-US" sz="2300" b="1" dirty="0">
                <a:solidFill>
                  <a:srgbClr val="FFFFFF"/>
                </a:solidFill>
              </a:rPr>
              <a:t>20185011</a:t>
            </a:r>
          </a:p>
          <a:p>
            <a:pPr>
              <a:lnSpc>
                <a:spcPct val="100000"/>
              </a:lnSpc>
            </a:pPr>
            <a:r>
              <a:rPr lang="en-US" sz="2300" b="1" dirty="0">
                <a:solidFill>
                  <a:srgbClr val="FFFFFF"/>
                </a:solidFill>
              </a:rPr>
              <a:t>Eslam Ahmed Ramadan		</a:t>
            </a:r>
            <a:r>
              <a:rPr lang="ar-EG" sz="2300" b="1" dirty="0">
                <a:solidFill>
                  <a:srgbClr val="FFFFFF"/>
                </a:solidFill>
              </a:rPr>
              <a:t> </a:t>
            </a:r>
            <a:r>
              <a:rPr lang="en-US" sz="2300" b="1" dirty="0">
                <a:solidFill>
                  <a:srgbClr val="FFFFFF"/>
                </a:solidFill>
              </a:rPr>
              <a:t>20185001</a:t>
            </a:r>
          </a:p>
        </p:txBody>
      </p:sp>
    </p:spTree>
    <p:extLst>
      <p:ext uri="{BB962C8B-B14F-4D97-AF65-F5344CB8AC3E}">
        <p14:creationId xmlns:p14="http://schemas.microsoft.com/office/powerpoint/2010/main" val="1623725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C6450-CFAB-4F58-85AD-E9BC5C79DAF3}"/>
              </a:ext>
            </a:extLst>
          </p:cNvPr>
          <p:cNvSpPr>
            <a:spLocks noGrp="1"/>
          </p:cNvSpPr>
          <p:nvPr>
            <p:ph type="ctrTitle"/>
          </p:nvPr>
        </p:nvSpPr>
        <p:spPr>
          <a:xfrm>
            <a:off x="578338" y="0"/>
            <a:ext cx="10003692" cy="1414585"/>
          </a:xfrm>
        </p:spPr>
        <p:txBody>
          <a:bodyPr vert="horz" lIns="91440" tIns="45720" rIns="91440" bIns="45720" rtlCol="0" anchor="t">
            <a:normAutofit/>
          </a:bodyPr>
          <a:lstStyle/>
          <a:p>
            <a:r>
              <a:rPr lang="en-US" sz="4400" dirty="0">
                <a:solidFill>
                  <a:srgbClr val="203444"/>
                </a:solidFill>
              </a:rPr>
              <a:t>Implementation</a:t>
            </a:r>
          </a:p>
        </p:txBody>
      </p:sp>
      <p:sp>
        <p:nvSpPr>
          <p:cNvPr id="2" name="Subtitle 1">
            <a:extLst>
              <a:ext uri="{FF2B5EF4-FFF2-40B4-BE49-F238E27FC236}">
                <a16:creationId xmlns:a16="http://schemas.microsoft.com/office/drawing/2014/main" id="{569F246E-201F-4001-93C5-ED578B616B29}"/>
              </a:ext>
            </a:extLst>
          </p:cNvPr>
          <p:cNvSpPr>
            <a:spLocks noGrp="1"/>
          </p:cNvSpPr>
          <p:nvPr>
            <p:ph type="subTitle" idx="1"/>
          </p:nvPr>
        </p:nvSpPr>
        <p:spPr>
          <a:xfrm>
            <a:off x="838200" y="1714500"/>
            <a:ext cx="10210800" cy="4275138"/>
          </a:xfrm>
        </p:spPr>
        <p:txBody>
          <a:bodyPr/>
          <a:lstStyle/>
          <a:p>
            <a:r>
              <a:rPr lang="en-US" b="1" dirty="0"/>
              <a:t>In this section we will talk about</a:t>
            </a:r>
          </a:p>
          <a:p>
            <a:r>
              <a:rPr lang="en-US" b="1" dirty="0"/>
              <a:t> our website and the pages in it.</a:t>
            </a:r>
          </a:p>
          <a:p>
            <a:endParaRPr lang="en-US" b="1" dirty="0"/>
          </a:p>
          <a:p>
            <a:endParaRPr lang="en-US" dirty="0"/>
          </a:p>
        </p:txBody>
      </p:sp>
      <p:pic>
        <p:nvPicPr>
          <p:cNvPr id="19" name="Video 18">
            <a:extLst>
              <a:ext uri="{FF2B5EF4-FFF2-40B4-BE49-F238E27FC236}">
                <a16:creationId xmlns:a16="http://schemas.microsoft.com/office/drawing/2014/main" id="{1D481A3F-93FA-404A-985D-826F3246E6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972301" y="2705091"/>
            <a:ext cx="5076824" cy="2847603"/>
          </a:xfrm>
          <a:prstGeom prst="rect">
            <a:avLst/>
          </a:prstGeom>
        </p:spPr>
      </p:pic>
      <p:pic>
        <p:nvPicPr>
          <p:cNvPr id="5" name="Picture 4" descr="Icon&#10;&#10;Description automatically generated">
            <a:extLst>
              <a:ext uri="{FF2B5EF4-FFF2-40B4-BE49-F238E27FC236}">
                <a16:creationId xmlns:a16="http://schemas.microsoft.com/office/drawing/2014/main" id="{7D3BD9BC-B683-4FC0-9F6E-0A1BACCF048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403896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0">
                <p:cTn id="12" repeatCount="indefinite" fill="hold" display="0">
                  <p:stCondLst>
                    <p:cond delay="indefinite"/>
                  </p:stCondLst>
                </p:cTn>
                <p:tgtEl>
                  <p:spTgt spid="1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B7B6363-B86F-40A3-8902-DFA61F46B9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a:extLst>
              <a:ext uri="{FF2B5EF4-FFF2-40B4-BE49-F238E27FC236}">
                <a16:creationId xmlns:a16="http://schemas.microsoft.com/office/drawing/2014/main" id="{2D6625C0-5769-4218-82EC-F6BE4F25E0B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graphicFrame>
        <p:nvGraphicFramePr>
          <p:cNvPr id="12" name="Content Placeholder 2">
            <a:extLst>
              <a:ext uri="{FF2B5EF4-FFF2-40B4-BE49-F238E27FC236}">
                <a16:creationId xmlns:a16="http://schemas.microsoft.com/office/drawing/2014/main" id="{B925A9EE-65D4-4BD8-BC20-FE8C90892DB4}"/>
              </a:ext>
            </a:extLst>
          </p:cNvPr>
          <p:cNvGraphicFramePr>
            <a:graphicFrameLocks/>
          </p:cNvGraphicFramePr>
          <p:nvPr>
            <p:extLst>
              <p:ext uri="{D42A27DB-BD31-4B8C-83A1-F6EECF244321}">
                <p14:modId xmlns:p14="http://schemas.microsoft.com/office/powerpoint/2010/main" val="4109532674"/>
              </p:ext>
            </p:extLst>
          </p:nvPr>
        </p:nvGraphicFramePr>
        <p:xfrm>
          <a:off x="5591236" y="780445"/>
          <a:ext cx="5762564" cy="2648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2">
            <a:extLst>
              <a:ext uri="{FF2B5EF4-FFF2-40B4-BE49-F238E27FC236}">
                <a16:creationId xmlns:a16="http://schemas.microsoft.com/office/drawing/2014/main" id="{121D7BFD-8FA1-4165-B386-4C31C8A30B78}"/>
              </a:ext>
            </a:extLst>
          </p:cNvPr>
          <p:cNvGraphicFramePr>
            <a:graphicFrameLocks/>
          </p:cNvGraphicFramePr>
          <p:nvPr>
            <p:extLst>
              <p:ext uri="{D42A27DB-BD31-4B8C-83A1-F6EECF244321}">
                <p14:modId xmlns:p14="http://schemas.microsoft.com/office/powerpoint/2010/main" val="512709811"/>
              </p:ext>
            </p:extLst>
          </p:nvPr>
        </p:nvGraphicFramePr>
        <p:xfrm>
          <a:off x="365366" y="780444"/>
          <a:ext cx="4700410" cy="539651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Content Placeholder 2">
            <a:extLst>
              <a:ext uri="{FF2B5EF4-FFF2-40B4-BE49-F238E27FC236}">
                <a16:creationId xmlns:a16="http://schemas.microsoft.com/office/drawing/2014/main" id="{E2130329-9241-46D0-99B4-335D78E1B790}"/>
              </a:ext>
            </a:extLst>
          </p:cNvPr>
          <p:cNvGraphicFramePr>
            <a:graphicFrameLocks/>
          </p:cNvGraphicFramePr>
          <p:nvPr>
            <p:extLst>
              <p:ext uri="{D42A27DB-BD31-4B8C-83A1-F6EECF244321}">
                <p14:modId xmlns:p14="http://schemas.microsoft.com/office/powerpoint/2010/main" val="1462024931"/>
              </p:ext>
            </p:extLst>
          </p:nvPr>
        </p:nvGraphicFramePr>
        <p:xfrm>
          <a:off x="5591236" y="3478703"/>
          <a:ext cx="5762564" cy="26485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2872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4">
            <a:extLst>
              <a:ext uri="{FF2B5EF4-FFF2-40B4-BE49-F238E27FC236}">
                <a16:creationId xmlns:a16="http://schemas.microsoft.com/office/drawing/2014/main" id="{3761EB98-E0C4-4B95-984A-E7D9DFAD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F1D36-2ABA-4996-9AED-CF3A5CFFB8C4}"/>
              </a:ext>
            </a:extLst>
          </p:cNvPr>
          <p:cNvSpPr>
            <a:spLocks noGrp="1"/>
          </p:cNvSpPr>
          <p:nvPr>
            <p:ph type="title"/>
          </p:nvPr>
        </p:nvSpPr>
        <p:spPr>
          <a:xfrm>
            <a:off x="0" y="0"/>
            <a:ext cx="8470392" cy="823595"/>
          </a:xfrm>
        </p:spPr>
        <p:txBody>
          <a:bodyPr>
            <a:noAutofit/>
          </a:bodyPr>
          <a:lstStyle/>
          <a:p>
            <a:r>
              <a:rPr lang="en-US" sz="4400" dirty="0">
                <a:solidFill>
                  <a:srgbClr val="203444"/>
                </a:solidFill>
              </a:rPr>
              <a:t>Citizen front End</a:t>
            </a:r>
          </a:p>
        </p:txBody>
      </p:sp>
      <p:graphicFrame>
        <p:nvGraphicFramePr>
          <p:cNvPr id="6" name="Content Placeholder 3">
            <a:extLst>
              <a:ext uri="{FF2B5EF4-FFF2-40B4-BE49-F238E27FC236}">
                <a16:creationId xmlns:a16="http://schemas.microsoft.com/office/drawing/2014/main" id="{76EC73BA-2035-4B0D-87F6-903214A47AB2}"/>
              </a:ext>
            </a:extLst>
          </p:cNvPr>
          <p:cNvGraphicFramePr>
            <a:graphicFrameLocks noGrp="1"/>
          </p:cNvGraphicFramePr>
          <p:nvPr>
            <p:ph idx="1"/>
            <p:extLst>
              <p:ext uri="{D42A27DB-BD31-4B8C-83A1-F6EECF244321}">
                <p14:modId xmlns:p14="http://schemas.microsoft.com/office/powerpoint/2010/main" val="1246265676"/>
              </p:ext>
            </p:extLst>
          </p:nvPr>
        </p:nvGraphicFramePr>
        <p:xfrm>
          <a:off x="540418" y="1690436"/>
          <a:ext cx="5663737" cy="3792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Icon&#10;&#10;Description automatically generated">
            <a:extLst>
              <a:ext uri="{FF2B5EF4-FFF2-40B4-BE49-F238E27FC236}">
                <a16:creationId xmlns:a16="http://schemas.microsoft.com/office/drawing/2014/main" id="{279B614D-39E6-4D4F-B1E3-00A8B2B7DFE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pic>
        <p:nvPicPr>
          <p:cNvPr id="7" name="Picture 6">
            <a:extLst>
              <a:ext uri="{FF2B5EF4-FFF2-40B4-BE49-F238E27FC236}">
                <a16:creationId xmlns:a16="http://schemas.microsoft.com/office/drawing/2014/main" id="{BBD4EC0B-D52D-474A-BCE7-242F9960A02B}"/>
              </a:ext>
            </a:extLst>
          </p:cNvPr>
          <p:cNvPicPr>
            <a:picLocks noChangeAspect="1"/>
          </p:cNvPicPr>
          <p:nvPr/>
        </p:nvPicPr>
        <p:blipFill>
          <a:blip r:embed="rId8"/>
          <a:stretch>
            <a:fillRect/>
          </a:stretch>
        </p:blipFill>
        <p:spPr>
          <a:xfrm>
            <a:off x="6413763" y="2117445"/>
            <a:ext cx="5568629" cy="2464119"/>
          </a:xfrm>
          <a:prstGeom prst="rect">
            <a:avLst/>
          </a:prstGeom>
        </p:spPr>
      </p:pic>
    </p:spTree>
    <p:extLst>
      <p:ext uri="{BB962C8B-B14F-4D97-AF65-F5344CB8AC3E}">
        <p14:creationId xmlns:p14="http://schemas.microsoft.com/office/powerpoint/2010/main" val="1193794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D10E2D2A-9884-4915-A0ED-5156345D4447}"/>
              </a:ext>
            </a:extLst>
          </p:cNvPr>
          <p:cNvGraphicFramePr>
            <a:graphicFrameLocks noGrp="1"/>
          </p:cNvGraphicFramePr>
          <p:nvPr>
            <p:ph sz="half" idx="2"/>
            <p:extLst>
              <p:ext uri="{D42A27DB-BD31-4B8C-83A1-F6EECF244321}">
                <p14:modId xmlns:p14="http://schemas.microsoft.com/office/powerpoint/2010/main" val="1745870462"/>
              </p:ext>
            </p:extLst>
          </p:nvPr>
        </p:nvGraphicFramePr>
        <p:xfrm>
          <a:off x="788583" y="1783080"/>
          <a:ext cx="7448831" cy="1471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11">
            <a:extLst>
              <a:ext uri="{FF2B5EF4-FFF2-40B4-BE49-F238E27FC236}">
                <a16:creationId xmlns:a16="http://schemas.microsoft.com/office/drawing/2014/main" id="{0A946CC2-AA77-4BBE-9E32-DB0A012F09D7}"/>
              </a:ext>
            </a:extLst>
          </p:cNvPr>
          <p:cNvSpPr>
            <a:spLocks noGrp="1"/>
          </p:cNvSpPr>
          <p:nvPr>
            <p:ph sz="quarter" idx="4"/>
          </p:nvPr>
        </p:nvSpPr>
        <p:spPr>
          <a:xfrm>
            <a:off x="675669" y="3254844"/>
            <a:ext cx="7674660" cy="3234922"/>
          </a:xfrm>
        </p:spPr>
        <p:txBody>
          <a:bodyPr>
            <a:normAutofit/>
          </a:bodyPr>
          <a:lstStyle/>
          <a:p>
            <a:r>
              <a:rPr lang="en-US" sz="1600" b="1" dirty="0"/>
              <a:t>National ID: </a:t>
            </a:r>
            <a:r>
              <a:rPr lang="en-US" sz="1600" dirty="0"/>
              <a:t>Search by the National ID.</a:t>
            </a:r>
          </a:p>
          <a:p>
            <a:r>
              <a:rPr lang="en-US" sz="1600" b="1" dirty="0"/>
              <a:t>Plate number: </a:t>
            </a:r>
            <a:r>
              <a:rPr lang="en-US" sz="1600" dirty="0"/>
              <a:t>Search by the plate number.</a:t>
            </a:r>
          </a:p>
          <a:p>
            <a:r>
              <a:rPr lang="en-US" sz="1600" b="1" dirty="0"/>
              <a:t>Name: </a:t>
            </a:r>
            <a:r>
              <a:rPr lang="en-US" sz="1600" dirty="0"/>
              <a:t>Search by the citizen’s name.</a:t>
            </a:r>
          </a:p>
          <a:p>
            <a:r>
              <a:rPr lang="en-US" sz="1600" b="1" dirty="0"/>
              <a:t>Location:  </a:t>
            </a:r>
            <a:r>
              <a:rPr lang="en-US" sz="1600" dirty="0"/>
              <a:t>Searches by the location of the incident.</a:t>
            </a:r>
          </a:p>
          <a:p>
            <a:r>
              <a:rPr lang="en-US" sz="1600" b="1" dirty="0"/>
              <a:t>Physical features: </a:t>
            </a:r>
            <a:r>
              <a:rPr lang="en-US" sz="1600" dirty="0"/>
              <a:t>If the user doesn’t have any info about the citizen, he wants to report he just enters his/her features.</a:t>
            </a:r>
          </a:p>
          <a:p>
            <a:r>
              <a:rPr lang="en-US" sz="1600" b="1" dirty="0"/>
              <a:t>Video or image: </a:t>
            </a:r>
            <a:r>
              <a:rPr lang="en-US" sz="1600" dirty="0"/>
              <a:t>If the user enters a video or an image our face detector detects the citizen and provides the user with the results.</a:t>
            </a:r>
          </a:p>
          <a:p>
            <a:endParaRPr lang="en-US" sz="1400" dirty="0"/>
          </a:p>
        </p:txBody>
      </p:sp>
      <p:pic>
        <p:nvPicPr>
          <p:cNvPr id="6" name="Picture 5">
            <a:extLst>
              <a:ext uri="{FF2B5EF4-FFF2-40B4-BE49-F238E27FC236}">
                <a16:creationId xmlns:a16="http://schemas.microsoft.com/office/drawing/2014/main" id="{95BFB20C-595E-4F6D-B244-8744A52A30B0}"/>
              </a:ext>
            </a:extLst>
          </p:cNvPr>
          <p:cNvPicPr>
            <a:picLocks noChangeAspect="1"/>
          </p:cNvPicPr>
          <p:nvPr/>
        </p:nvPicPr>
        <p:blipFill>
          <a:blip r:embed="rId7"/>
          <a:stretch>
            <a:fillRect/>
          </a:stretch>
        </p:blipFill>
        <p:spPr>
          <a:xfrm>
            <a:off x="8350328" y="550710"/>
            <a:ext cx="3259271" cy="6128927"/>
          </a:xfrm>
          <a:prstGeom prst="rect">
            <a:avLst/>
          </a:prstGeom>
        </p:spPr>
      </p:pic>
      <p:pic>
        <p:nvPicPr>
          <p:cNvPr id="7" name="Picture 6" descr="Icon&#10;&#10;Description automatically generated">
            <a:extLst>
              <a:ext uri="{FF2B5EF4-FFF2-40B4-BE49-F238E27FC236}">
                <a16:creationId xmlns:a16="http://schemas.microsoft.com/office/drawing/2014/main" id="{EB5C3957-9C01-4BA0-8B27-0E2CE46A34A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graphicFrame>
        <p:nvGraphicFramePr>
          <p:cNvPr id="8" name="Content Placeholder 2">
            <a:extLst>
              <a:ext uri="{FF2B5EF4-FFF2-40B4-BE49-F238E27FC236}">
                <a16:creationId xmlns:a16="http://schemas.microsoft.com/office/drawing/2014/main" id="{A666C4AA-19EE-4F73-BD92-8399B389E186}"/>
              </a:ext>
            </a:extLst>
          </p:cNvPr>
          <p:cNvGraphicFramePr>
            <a:graphicFrameLocks/>
          </p:cNvGraphicFramePr>
          <p:nvPr>
            <p:extLst>
              <p:ext uri="{D42A27DB-BD31-4B8C-83A1-F6EECF244321}">
                <p14:modId xmlns:p14="http://schemas.microsoft.com/office/powerpoint/2010/main" val="1513283920"/>
              </p:ext>
            </p:extLst>
          </p:nvPr>
        </p:nvGraphicFramePr>
        <p:xfrm>
          <a:off x="675667" y="624996"/>
          <a:ext cx="7448831" cy="14717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55713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AED75-F64E-4B1B-BD88-FD784B3B2CE4}"/>
              </a:ext>
            </a:extLst>
          </p:cNvPr>
          <p:cNvSpPr>
            <a:spLocks noGrp="1"/>
          </p:cNvSpPr>
          <p:nvPr>
            <p:ph type="title"/>
          </p:nvPr>
        </p:nvSpPr>
        <p:spPr>
          <a:xfrm>
            <a:off x="1050758" y="-40725"/>
            <a:ext cx="5681785" cy="802385"/>
          </a:xfrm>
        </p:spPr>
        <p:txBody>
          <a:bodyPr>
            <a:normAutofit/>
          </a:bodyPr>
          <a:lstStyle/>
          <a:p>
            <a:r>
              <a:rPr lang="en-US" sz="4400" dirty="0">
                <a:solidFill>
                  <a:srgbClr val="203040"/>
                </a:solidFill>
              </a:rPr>
              <a:t>Admin Front end.</a:t>
            </a:r>
          </a:p>
        </p:txBody>
      </p:sp>
      <p:graphicFrame>
        <p:nvGraphicFramePr>
          <p:cNvPr id="12" name="Content Placeholder 2">
            <a:extLst>
              <a:ext uri="{FF2B5EF4-FFF2-40B4-BE49-F238E27FC236}">
                <a16:creationId xmlns:a16="http://schemas.microsoft.com/office/drawing/2014/main" id="{45CBB354-DB19-467E-B1AA-9CEAC7185575}"/>
              </a:ext>
            </a:extLst>
          </p:cNvPr>
          <p:cNvGraphicFramePr>
            <a:graphicFrameLocks noGrp="1"/>
          </p:cNvGraphicFramePr>
          <p:nvPr>
            <p:ph idx="1"/>
            <p:extLst>
              <p:ext uri="{D42A27DB-BD31-4B8C-83A1-F6EECF244321}">
                <p14:modId xmlns:p14="http://schemas.microsoft.com/office/powerpoint/2010/main" val="1204164128"/>
              </p:ext>
            </p:extLst>
          </p:nvPr>
        </p:nvGraphicFramePr>
        <p:xfrm>
          <a:off x="365366" y="1017067"/>
          <a:ext cx="2839950" cy="4823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 Word&#10;&#10;Description automatically generated">
            <a:extLst>
              <a:ext uri="{FF2B5EF4-FFF2-40B4-BE49-F238E27FC236}">
                <a16:creationId xmlns:a16="http://schemas.microsoft.com/office/drawing/2014/main" id="{29FE289E-4AC9-4D3E-AB46-1233AC1B6D81}"/>
              </a:ext>
            </a:extLst>
          </p:cNvPr>
          <p:cNvPicPr>
            <a:picLocks noChangeAspect="1"/>
          </p:cNvPicPr>
          <p:nvPr/>
        </p:nvPicPr>
        <p:blipFill rotWithShape="1">
          <a:blip r:embed="rId7">
            <a:extLst>
              <a:ext uri="{28A0092B-C50C-407E-A947-70E740481C1C}">
                <a14:useLocalDpi xmlns:a14="http://schemas.microsoft.com/office/drawing/2010/main" val="0"/>
              </a:ext>
            </a:extLst>
          </a:blip>
          <a:srcRect l="748" t="22985"/>
          <a:stretch/>
        </p:blipFill>
        <p:spPr>
          <a:xfrm>
            <a:off x="3394444" y="2006603"/>
            <a:ext cx="7871124" cy="2844792"/>
          </a:xfrm>
          <a:prstGeom prst="rect">
            <a:avLst/>
          </a:prstGeom>
        </p:spPr>
      </p:pic>
      <p:pic>
        <p:nvPicPr>
          <p:cNvPr id="8" name="Picture 7" descr="Icon&#10;&#10;Description automatically generated">
            <a:extLst>
              <a:ext uri="{FF2B5EF4-FFF2-40B4-BE49-F238E27FC236}">
                <a16:creationId xmlns:a16="http://schemas.microsoft.com/office/drawing/2014/main" id="{F459A43E-1D58-4239-B21F-CADB3E76D40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359041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C3FE74B-023B-4A17-AD5F-905381BB4F8C}"/>
              </a:ext>
            </a:extLst>
          </p:cNvPr>
          <p:cNvGraphicFramePr>
            <a:graphicFrameLocks noGrp="1"/>
          </p:cNvGraphicFramePr>
          <p:nvPr>
            <p:ph sz="half" idx="1"/>
            <p:extLst>
              <p:ext uri="{D42A27DB-BD31-4B8C-83A1-F6EECF244321}">
                <p14:modId xmlns:p14="http://schemas.microsoft.com/office/powerpoint/2010/main" val="2840174020"/>
              </p:ext>
            </p:extLst>
          </p:nvPr>
        </p:nvGraphicFramePr>
        <p:xfrm>
          <a:off x="0" y="1627188"/>
          <a:ext cx="4325601"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2134D9A-DCCA-4A42-ABDE-4F332BB32C91}"/>
              </a:ext>
            </a:extLst>
          </p:cNvPr>
          <p:cNvSpPr>
            <a:spLocks noGrp="1"/>
          </p:cNvSpPr>
          <p:nvPr>
            <p:ph sz="half" idx="2"/>
          </p:nvPr>
        </p:nvSpPr>
        <p:spPr>
          <a:xfrm>
            <a:off x="4970799" y="1627188"/>
            <a:ext cx="5316202" cy="3811086"/>
          </a:xfrm>
        </p:spPr>
        <p:txBody>
          <a:bodyPr>
            <a:normAutofit/>
          </a:bodyPr>
          <a:lstStyle/>
          <a:p>
            <a:r>
              <a:rPr lang="en-US" b="1" dirty="0" err="1"/>
              <a:t>OpenCv</a:t>
            </a:r>
            <a:r>
              <a:rPr lang="en-US" dirty="0"/>
              <a:t> is a library in python that we use to detect faces in any video or image and compare these faces to the images we have in the database.</a:t>
            </a:r>
          </a:p>
          <a:p>
            <a:endParaRPr lang="en-US" dirty="0"/>
          </a:p>
          <a:p>
            <a:r>
              <a:rPr lang="en-US" b="1" dirty="0"/>
              <a:t>It is useful </a:t>
            </a:r>
            <a:r>
              <a:rPr lang="en-US" dirty="0"/>
              <a:t>in the search as we </a:t>
            </a:r>
            <a:r>
              <a:rPr lang="en-US" b="1" dirty="0"/>
              <a:t>implemented</a:t>
            </a:r>
            <a:r>
              <a:rPr lang="en-US" dirty="0"/>
              <a:t> it to make the search easier and more efficient .</a:t>
            </a:r>
          </a:p>
          <a:p>
            <a:pPr marL="0" indent="0">
              <a:buNone/>
            </a:pPr>
            <a:endParaRPr lang="en-US" dirty="0"/>
          </a:p>
        </p:txBody>
      </p:sp>
      <p:pic>
        <p:nvPicPr>
          <p:cNvPr id="6" name="Picture 5" descr="Icon&#10;&#10;Description automatically generated">
            <a:extLst>
              <a:ext uri="{FF2B5EF4-FFF2-40B4-BE49-F238E27FC236}">
                <a16:creationId xmlns:a16="http://schemas.microsoft.com/office/drawing/2014/main" id="{A1CA8AFB-24FD-43B8-A5F1-EEFDDB830E1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graphicFrame>
        <p:nvGraphicFramePr>
          <p:cNvPr id="7" name="Content Placeholder 2">
            <a:extLst>
              <a:ext uri="{FF2B5EF4-FFF2-40B4-BE49-F238E27FC236}">
                <a16:creationId xmlns:a16="http://schemas.microsoft.com/office/drawing/2014/main" id="{ED4218E7-A10A-4A1A-98A5-E6357F0FD610}"/>
              </a:ext>
            </a:extLst>
          </p:cNvPr>
          <p:cNvGraphicFramePr>
            <a:graphicFrameLocks/>
          </p:cNvGraphicFramePr>
          <p:nvPr>
            <p:extLst>
              <p:ext uri="{D42A27DB-BD31-4B8C-83A1-F6EECF244321}">
                <p14:modId xmlns:p14="http://schemas.microsoft.com/office/powerpoint/2010/main" val="788728648"/>
              </p:ext>
            </p:extLst>
          </p:nvPr>
        </p:nvGraphicFramePr>
        <p:xfrm>
          <a:off x="0" y="0"/>
          <a:ext cx="10708773" cy="14197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72488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60FAC-6033-4F1F-B73E-5EDBAD269557}"/>
              </a:ext>
            </a:extLst>
          </p:cNvPr>
          <p:cNvSpPr>
            <a:spLocks noGrp="1"/>
          </p:cNvSpPr>
          <p:nvPr>
            <p:ph type="title"/>
          </p:nvPr>
        </p:nvSpPr>
        <p:spPr>
          <a:xfrm>
            <a:off x="1038225" y="-8091"/>
            <a:ext cx="10375733" cy="689130"/>
          </a:xfrm>
        </p:spPr>
        <p:txBody>
          <a:bodyPr>
            <a:normAutofit fontScale="90000"/>
          </a:bodyPr>
          <a:lstStyle/>
          <a:p>
            <a:r>
              <a:rPr kumimoji="0" lang="en-US" sz="4400" b="0" i="0" u="none" strike="noStrike" kern="1200" cap="none" spc="0" normalizeH="0" baseline="0" noProof="0" dirty="0">
                <a:ln>
                  <a:noFill/>
                </a:ln>
                <a:solidFill>
                  <a:srgbClr val="203444"/>
                </a:solidFill>
                <a:effectLst/>
                <a:uLnTx/>
                <a:uFillTx/>
                <a:latin typeface="Aharoni" panose="02010803020104030203" pitchFamily="2" charset="-79"/>
                <a:ea typeface="+mn-ea"/>
                <a:cs typeface="Angsana New" panose="02020603050405020304" pitchFamily="18" charset="-34"/>
              </a:rPr>
              <a:t>Steps of face recognition</a:t>
            </a:r>
            <a:endParaRPr lang="en-US" dirty="0"/>
          </a:p>
        </p:txBody>
      </p:sp>
      <p:sp>
        <p:nvSpPr>
          <p:cNvPr id="5" name="Content Placeholder 4">
            <a:extLst>
              <a:ext uri="{FF2B5EF4-FFF2-40B4-BE49-F238E27FC236}">
                <a16:creationId xmlns:a16="http://schemas.microsoft.com/office/drawing/2014/main" id="{80100489-3809-4F7A-A8C0-299D03FDA781}"/>
              </a:ext>
            </a:extLst>
          </p:cNvPr>
          <p:cNvSpPr>
            <a:spLocks noGrp="1"/>
          </p:cNvSpPr>
          <p:nvPr>
            <p:ph idx="1"/>
          </p:nvPr>
        </p:nvSpPr>
        <p:spPr>
          <a:xfrm>
            <a:off x="1038225" y="1419977"/>
            <a:ext cx="5958138" cy="1407446"/>
          </a:xfrm>
        </p:spPr>
        <p:txBody>
          <a:bodyPr>
            <a:normAutofit/>
          </a:bodyPr>
          <a:lstStyle/>
          <a:p>
            <a:pPr>
              <a:buFont typeface="Wingdings" panose="05000000000000000000" pitchFamily="2" charset="2"/>
              <a:buChar char="Ø"/>
            </a:pPr>
            <a:r>
              <a:rPr lang="en-US" sz="1600" b="1" dirty="0"/>
              <a:t>First step </a:t>
            </a:r>
            <a:r>
              <a:rPr lang="en-US" sz="1600" dirty="0"/>
              <a:t>face detection.</a:t>
            </a:r>
            <a:endParaRPr lang="en-US" sz="1600" b="1" dirty="0"/>
          </a:p>
          <a:p>
            <a:pPr>
              <a:buFont typeface="Wingdings" panose="05000000000000000000" pitchFamily="2" charset="2"/>
              <a:buChar char="Ø"/>
            </a:pPr>
            <a:r>
              <a:rPr lang="en-US" sz="1600" b="1" dirty="0"/>
              <a:t>Second step </a:t>
            </a:r>
            <a:r>
              <a:rPr lang="en-US" sz="1600" dirty="0"/>
              <a:t>face landmark detection and centralizing face. </a:t>
            </a:r>
            <a:endParaRPr lang="en-US" sz="1600" b="1" dirty="0"/>
          </a:p>
          <a:p>
            <a:pPr>
              <a:buFont typeface="Wingdings" panose="05000000000000000000" pitchFamily="2" charset="2"/>
              <a:buChar char="Ø"/>
            </a:pPr>
            <a:r>
              <a:rPr lang="en-US" sz="1600" b="1" dirty="0"/>
              <a:t>Third step </a:t>
            </a:r>
            <a:r>
              <a:rPr lang="en-US" sz="1600" dirty="0"/>
              <a:t>face encoding.</a:t>
            </a:r>
            <a:endParaRPr lang="en-US" sz="1600" b="1" dirty="0"/>
          </a:p>
        </p:txBody>
      </p:sp>
      <p:pic>
        <p:nvPicPr>
          <p:cNvPr id="6" name="Picture 5">
            <a:extLst>
              <a:ext uri="{FF2B5EF4-FFF2-40B4-BE49-F238E27FC236}">
                <a16:creationId xmlns:a16="http://schemas.microsoft.com/office/drawing/2014/main" id="{C0F4879D-455A-40B4-926D-FA57BE7AD9C1}"/>
              </a:ext>
            </a:extLst>
          </p:cNvPr>
          <p:cNvPicPr>
            <a:picLocks noChangeAspect="1"/>
          </p:cNvPicPr>
          <p:nvPr/>
        </p:nvPicPr>
        <p:blipFill>
          <a:blip r:embed="rId2"/>
          <a:stretch>
            <a:fillRect/>
          </a:stretch>
        </p:blipFill>
        <p:spPr>
          <a:xfrm>
            <a:off x="1963661" y="3127801"/>
            <a:ext cx="6911869" cy="3559960"/>
          </a:xfrm>
          <a:prstGeom prst="rect">
            <a:avLst/>
          </a:prstGeom>
        </p:spPr>
      </p:pic>
      <p:pic>
        <p:nvPicPr>
          <p:cNvPr id="12" name="Picture 11">
            <a:extLst>
              <a:ext uri="{FF2B5EF4-FFF2-40B4-BE49-F238E27FC236}">
                <a16:creationId xmlns:a16="http://schemas.microsoft.com/office/drawing/2014/main" id="{76632D87-E515-401C-999B-BFC698FAF4F1}"/>
              </a:ext>
            </a:extLst>
          </p:cNvPr>
          <p:cNvPicPr>
            <a:picLocks noChangeAspect="1"/>
          </p:cNvPicPr>
          <p:nvPr/>
        </p:nvPicPr>
        <p:blipFill>
          <a:blip r:embed="rId3"/>
          <a:stretch>
            <a:fillRect/>
          </a:stretch>
        </p:blipFill>
        <p:spPr>
          <a:xfrm>
            <a:off x="2187191" y="3269488"/>
            <a:ext cx="6464808" cy="3276586"/>
          </a:xfrm>
          <a:prstGeom prst="rect">
            <a:avLst/>
          </a:prstGeom>
        </p:spPr>
      </p:pic>
      <p:pic>
        <p:nvPicPr>
          <p:cNvPr id="7" name="Picture 6">
            <a:extLst>
              <a:ext uri="{FF2B5EF4-FFF2-40B4-BE49-F238E27FC236}">
                <a16:creationId xmlns:a16="http://schemas.microsoft.com/office/drawing/2014/main" id="{1182B166-A8FC-45EA-B013-77EDFCA4D71E}"/>
              </a:ext>
            </a:extLst>
          </p:cNvPr>
          <p:cNvPicPr>
            <a:picLocks noChangeAspect="1"/>
          </p:cNvPicPr>
          <p:nvPr/>
        </p:nvPicPr>
        <p:blipFill rotWithShape="1">
          <a:blip r:embed="rId4"/>
          <a:srcRect l="15804" t="7852" r="26603" b="7968"/>
          <a:stretch/>
        </p:blipFill>
        <p:spPr>
          <a:xfrm>
            <a:off x="2487168" y="3269487"/>
            <a:ext cx="6236208" cy="3276587"/>
          </a:xfrm>
          <a:prstGeom prst="rect">
            <a:avLst/>
          </a:prstGeom>
        </p:spPr>
      </p:pic>
      <p:pic>
        <p:nvPicPr>
          <p:cNvPr id="8" name="Picture 7" descr="Icon&#10;&#10;Description automatically generated">
            <a:extLst>
              <a:ext uri="{FF2B5EF4-FFF2-40B4-BE49-F238E27FC236}">
                <a16:creationId xmlns:a16="http://schemas.microsoft.com/office/drawing/2014/main" id="{B2A1E77F-B95D-47C4-84DC-2AC5520BBE9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39817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BC21-F841-44B9-8562-7BF68207E9BD}"/>
              </a:ext>
            </a:extLst>
          </p:cNvPr>
          <p:cNvSpPr>
            <a:spLocks noGrp="1"/>
          </p:cNvSpPr>
          <p:nvPr>
            <p:ph type="title"/>
          </p:nvPr>
        </p:nvSpPr>
        <p:spPr>
          <a:xfrm>
            <a:off x="642327" y="0"/>
            <a:ext cx="10907346" cy="741842"/>
          </a:xfrm>
        </p:spPr>
        <p:txBody>
          <a:bodyPr>
            <a:normAutofit fontScale="90000"/>
          </a:bodyPr>
          <a:lstStyle/>
          <a:p>
            <a:r>
              <a:rPr lang="en-US" sz="4400" dirty="0">
                <a:solidFill>
                  <a:srgbClr val="203444"/>
                </a:solidFill>
              </a:rPr>
              <a:t>Example on the search by face recognition</a:t>
            </a:r>
          </a:p>
        </p:txBody>
      </p:sp>
      <p:sp>
        <p:nvSpPr>
          <p:cNvPr id="5" name="Content Placeholder 4">
            <a:extLst>
              <a:ext uri="{FF2B5EF4-FFF2-40B4-BE49-F238E27FC236}">
                <a16:creationId xmlns:a16="http://schemas.microsoft.com/office/drawing/2014/main" id="{3D6D2711-E666-4A84-A0E1-228A22D4468E}"/>
              </a:ext>
            </a:extLst>
          </p:cNvPr>
          <p:cNvSpPr>
            <a:spLocks noGrp="1"/>
          </p:cNvSpPr>
          <p:nvPr>
            <p:ph idx="1"/>
          </p:nvPr>
        </p:nvSpPr>
        <p:spPr>
          <a:xfrm>
            <a:off x="543427" y="1531882"/>
            <a:ext cx="7752348" cy="2186069"/>
          </a:xfrm>
        </p:spPr>
        <p:txBody>
          <a:bodyPr>
            <a:normAutofit/>
          </a:bodyPr>
          <a:lstStyle/>
          <a:p>
            <a:pPr marL="0" indent="0">
              <a:buNone/>
            </a:pPr>
            <a:r>
              <a:rPr lang="en-US" b="1" dirty="0"/>
              <a:t>If someone wants to report a user and he/she has an image or video for him/her </a:t>
            </a:r>
          </a:p>
          <a:p>
            <a:pPr>
              <a:buFont typeface="Wingdings" panose="05000000000000000000" pitchFamily="2" charset="2"/>
              <a:buChar char="Ø"/>
            </a:pPr>
            <a:r>
              <a:rPr lang="en-US" sz="1400" dirty="0"/>
              <a:t>first attach the file </a:t>
            </a:r>
          </a:p>
          <a:p>
            <a:pPr>
              <a:buFont typeface="Wingdings" panose="05000000000000000000" pitchFamily="2" charset="2"/>
              <a:buChar char="Ø"/>
            </a:pPr>
            <a:r>
              <a:rPr lang="en-US" sz="1400" dirty="0"/>
              <a:t>Then the system will compare the image/video with the images </a:t>
            </a:r>
          </a:p>
          <a:p>
            <a:pPr marL="0" indent="0">
              <a:buNone/>
            </a:pPr>
            <a:r>
              <a:rPr lang="en-US" sz="1400" dirty="0"/>
              <a:t>in the database if the user exists the national id will be detected if not it will appear unknown.</a:t>
            </a:r>
          </a:p>
        </p:txBody>
      </p:sp>
      <p:pic>
        <p:nvPicPr>
          <p:cNvPr id="7" name="Picture 6" descr="Graphical user interface, text, application, email&#10;&#10;Description automatically generated">
            <a:extLst>
              <a:ext uri="{FF2B5EF4-FFF2-40B4-BE49-F238E27FC236}">
                <a16:creationId xmlns:a16="http://schemas.microsoft.com/office/drawing/2014/main" id="{B50AC4CB-7AC1-4066-971A-72954F30DB1A}"/>
              </a:ext>
            </a:extLst>
          </p:cNvPr>
          <p:cNvPicPr>
            <a:picLocks noChangeAspect="1"/>
          </p:cNvPicPr>
          <p:nvPr/>
        </p:nvPicPr>
        <p:blipFill rotWithShape="1">
          <a:blip r:embed="rId2">
            <a:extLst>
              <a:ext uri="{28A0092B-C50C-407E-A947-70E740481C1C}">
                <a14:useLocalDpi xmlns:a14="http://schemas.microsoft.com/office/drawing/2010/main" val="0"/>
              </a:ext>
            </a:extLst>
          </a:blip>
          <a:srcRect l="3099" t="81831" r="6100" b="1529"/>
          <a:stretch/>
        </p:blipFill>
        <p:spPr>
          <a:xfrm>
            <a:off x="8295775" y="1531882"/>
            <a:ext cx="3079262" cy="1062755"/>
          </a:xfrm>
          <a:prstGeom prst="rect">
            <a:avLst/>
          </a:prstGeom>
        </p:spPr>
      </p:pic>
      <p:pic>
        <p:nvPicPr>
          <p:cNvPr id="8" name="Picture 7">
            <a:extLst>
              <a:ext uri="{FF2B5EF4-FFF2-40B4-BE49-F238E27FC236}">
                <a16:creationId xmlns:a16="http://schemas.microsoft.com/office/drawing/2014/main" id="{07D6681C-2558-4B42-BABB-D3E8DA3B3ED6}"/>
              </a:ext>
            </a:extLst>
          </p:cNvPr>
          <p:cNvPicPr>
            <a:picLocks noChangeAspect="1"/>
          </p:cNvPicPr>
          <p:nvPr/>
        </p:nvPicPr>
        <p:blipFill>
          <a:blip r:embed="rId3"/>
          <a:stretch>
            <a:fillRect/>
          </a:stretch>
        </p:blipFill>
        <p:spPr>
          <a:xfrm>
            <a:off x="436167" y="3608173"/>
            <a:ext cx="2177757" cy="2186070"/>
          </a:xfrm>
          <a:prstGeom prst="rect">
            <a:avLst/>
          </a:prstGeom>
        </p:spPr>
      </p:pic>
      <p:pic>
        <p:nvPicPr>
          <p:cNvPr id="10" name="Picture 9">
            <a:extLst>
              <a:ext uri="{FF2B5EF4-FFF2-40B4-BE49-F238E27FC236}">
                <a16:creationId xmlns:a16="http://schemas.microsoft.com/office/drawing/2014/main" id="{C1B7EF76-3AD7-433A-B47C-70557B63C771}"/>
              </a:ext>
            </a:extLst>
          </p:cNvPr>
          <p:cNvPicPr>
            <a:picLocks noChangeAspect="1"/>
          </p:cNvPicPr>
          <p:nvPr/>
        </p:nvPicPr>
        <p:blipFill>
          <a:blip r:embed="rId4"/>
          <a:stretch>
            <a:fillRect/>
          </a:stretch>
        </p:blipFill>
        <p:spPr>
          <a:xfrm>
            <a:off x="2672862" y="3609843"/>
            <a:ext cx="4185138" cy="3041060"/>
          </a:xfrm>
          <a:prstGeom prst="rect">
            <a:avLst/>
          </a:prstGeom>
        </p:spPr>
      </p:pic>
      <p:pic>
        <p:nvPicPr>
          <p:cNvPr id="11" name="Picture 10">
            <a:extLst>
              <a:ext uri="{FF2B5EF4-FFF2-40B4-BE49-F238E27FC236}">
                <a16:creationId xmlns:a16="http://schemas.microsoft.com/office/drawing/2014/main" id="{B2398BDC-8860-4EFA-B22F-FCC663445BD4}"/>
              </a:ext>
            </a:extLst>
          </p:cNvPr>
          <p:cNvPicPr>
            <a:picLocks noChangeAspect="1"/>
          </p:cNvPicPr>
          <p:nvPr/>
        </p:nvPicPr>
        <p:blipFill>
          <a:blip r:embed="rId5"/>
          <a:stretch>
            <a:fillRect/>
          </a:stretch>
        </p:blipFill>
        <p:spPr>
          <a:xfrm>
            <a:off x="6921212" y="3608173"/>
            <a:ext cx="5270788" cy="1779667"/>
          </a:xfrm>
          <a:prstGeom prst="rect">
            <a:avLst/>
          </a:prstGeom>
        </p:spPr>
      </p:pic>
      <p:pic>
        <p:nvPicPr>
          <p:cNvPr id="9" name="Picture 8" descr="Icon&#10;&#10;Description automatically generated">
            <a:extLst>
              <a:ext uri="{FF2B5EF4-FFF2-40B4-BE49-F238E27FC236}">
                <a16:creationId xmlns:a16="http://schemas.microsoft.com/office/drawing/2014/main" id="{8DD557A0-9635-4156-BDD1-F995DC35E35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261743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7959-4EA6-4895-B825-73AB0005B46D}"/>
              </a:ext>
            </a:extLst>
          </p:cNvPr>
          <p:cNvSpPr>
            <a:spLocks noGrp="1"/>
          </p:cNvSpPr>
          <p:nvPr>
            <p:ph type="title"/>
          </p:nvPr>
        </p:nvSpPr>
        <p:spPr>
          <a:xfrm>
            <a:off x="547921" y="96252"/>
            <a:ext cx="4798520" cy="1583257"/>
          </a:xfrm>
        </p:spPr>
        <p:txBody>
          <a:bodyPr anchor="b">
            <a:normAutofit/>
          </a:bodyPr>
          <a:lstStyle/>
          <a:p>
            <a:r>
              <a:rPr lang="en-US" sz="7200" dirty="0">
                <a:solidFill>
                  <a:srgbClr val="203040"/>
                </a:solidFill>
              </a:rPr>
              <a:t>Backend</a:t>
            </a:r>
            <a:endParaRPr lang="en-US" dirty="0">
              <a:solidFill>
                <a:srgbClr val="203040"/>
              </a:solidFill>
            </a:endParaRPr>
          </a:p>
        </p:txBody>
      </p:sp>
      <p:graphicFrame>
        <p:nvGraphicFramePr>
          <p:cNvPr id="5" name="Content Placeholder 2">
            <a:extLst>
              <a:ext uri="{FF2B5EF4-FFF2-40B4-BE49-F238E27FC236}">
                <a16:creationId xmlns:a16="http://schemas.microsoft.com/office/drawing/2014/main" id="{973134B8-C85B-4F5C-9260-CB04298F5CF0}"/>
              </a:ext>
            </a:extLst>
          </p:cNvPr>
          <p:cNvGraphicFramePr>
            <a:graphicFrameLocks noGrp="1"/>
          </p:cNvGraphicFramePr>
          <p:nvPr>
            <p:ph sz="half" idx="1"/>
            <p:extLst>
              <p:ext uri="{D42A27DB-BD31-4B8C-83A1-F6EECF244321}">
                <p14:modId xmlns:p14="http://schemas.microsoft.com/office/powerpoint/2010/main" val="3386956812"/>
              </p:ext>
            </p:extLst>
          </p:nvPr>
        </p:nvGraphicFramePr>
        <p:xfrm>
          <a:off x="129073" y="1894113"/>
          <a:ext cx="11933853" cy="4338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Icon&#10;&#10;Description automatically generated">
            <a:extLst>
              <a:ext uri="{FF2B5EF4-FFF2-40B4-BE49-F238E27FC236}">
                <a16:creationId xmlns:a16="http://schemas.microsoft.com/office/drawing/2014/main" id="{5D7903FF-A1FB-471A-9697-98E32DCC9169}"/>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174065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CAF6-1E1F-4B12-8D6B-8AEBAC9AABC6}"/>
              </a:ext>
            </a:extLst>
          </p:cNvPr>
          <p:cNvSpPr>
            <a:spLocks noGrp="1"/>
          </p:cNvSpPr>
          <p:nvPr>
            <p:ph type="title"/>
          </p:nvPr>
        </p:nvSpPr>
        <p:spPr>
          <a:xfrm>
            <a:off x="812800" y="-7815"/>
            <a:ext cx="10334625" cy="681038"/>
          </a:xfrm>
        </p:spPr>
        <p:txBody>
          <a:bodyPr>
            <a:normAutofit fontScale="90000"/>
          </a:bodyPr>
          <a:lstStyle/>
          <a:p>
            <a:r>
              <a:rPr lang="en-US" sz="4400" b="1" dirty="0">
                <a:solidFill>
                  <a:srgbClr val="203444"/>
                </a:solidFill>
              </a:rPr>
              <a:t>Future work</a:t>
            </a:r>
          </a:p>
        </p:txBody>
      </p:sp>
      <p:graphicFrame>
        <p:nvGraphicFramePr>
          <p:cNvPr id="5" name="Content Placeholder 2">
            <a:extLst>
              <a:ext uri="{FF2B5EF4-FFF2-40B4-BE49-F238E27FC236}">
                <a16:creationId xmlns:a16="http://schemas.microsoft.com/office/drawing/2014/main" id="{A5E54D7F-C418-44CC-88B5-BE8CAD2D4A11}"/>
              </a:ext>
            </a:extLst>
          </p:cNvPr>
          <p:cNvGraphicFramePr>
            <a:graphicFrameLocks noGrp="1"/>
          </p:cNvGraphicFramePr>
          <p:nvPr>
            <p:ph sz="half" idx="1"/>
            <p:extLst>
              <p:ext uri="{D42A27DB-BD31-4B8C-83A1-F6EECF244321}">
                <p14:modId xmlns:p14="http://schemas.microsoft.com/office/powerpoint/2010/main" val="2051021850"/>
              </p:ext>
            </p:extLst>
          </p:nvPr>
        </p:nvGraphicFramePr>
        <p:xfrm>
          <a:off x="463061" y="1469292"/>
          <a:ext cx="5181599" cy="4685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a:extLst>
              <a:ext uri="{FF2B5EF4-FFF2-40B4-BE49-F238E27FC236}">
                <a16:creationId xmlns:a16="http://schemas.microsoft.com/office/drawing/2014/main" id="{3498B649-BBE2-40DA-A720-25895B44B386}"/>
              </a:ext>
            </a:extLst>
          </p:cNvPr>
          <p:cNvSpPr>
            <a:spLocks noGrp="1"/>
          </p:cNvSpPr>
          <p:nvPr>
            <p:ph sz="half" idx="2"/>
          </p:nvPr>
        </p:nvSpPr>
        <p:spPr>
          <a:xfrm>
            <a:off x="6258169" y="1108306"/>
            <a:ext cx="5181600" cy="5046688"/>
          </a:xfrm>
        </p:spPr>
        <p:txBody>
          <a:bodyPr>
            <a:normAutofit/>
          </a:bodyPr>
          <a:lstStyle/>
          <a:p>
            <a:r>
              <a:rPr lang="en-US" b="1" dirty="0"/>
              <a:t>Security system</a:t>
            </a:r>
          </a:p>
          <a:p>
            <a:pPr>
              <a:buFont typeface="Wingdings" panose="05000000000000000000" pitchFamily="2" charset="2"/>
              <a:buChar char="Ø"/>
            </a:pPr>
            <a:r>
              <a:rPr lang="en-US" dirty="0"/>
              <a:t>Message authentication codes for reports</a:t>
            </a:r>
          </a:p>
          <a:p>
            <a:pPr>
              <a:buFont typeface="Wingdings" panose="05000000000000000000" pitchFamily="2" charset="2"/>
              <a:buChar char="Ø"/>
            </a:pPr>
            <a:r>
              <a:rPr lang="en-US" dirty="0"/>
              <a:t>Hash function for passwords.</a:t>
            </a:r>
          </a:p>
          <a:p>
            <a:pPr>
              <a:buFont typeface="Wingdings" panose="05000000000000000000" pitchFamily="2" charset="2"/>
              <a:buChar char="Ø"/>
            </a:pPr>
            <a:r>
              <a:rPr lang="en-US" dirty="0"/>
              <a:t>Penetration tests to test the security of the system.</a:t>
            </a:r>
          </a:p>
          <a:p>
            <a:r>
              <a:rPr lang="en-US" b="1" dirty="0"/>
              <a:t>Rating system</a:t>
            </a:r>
          </a:p>
          <a:p>
            <a:pPr>
              <a:buFont typeface="Wingdings" panose="05000000000000000000" pitchFamily="2" charset="2"/>
              <a:buChar char="Ø"/>
            </a:pPr>
            <a:r>
              <a:rPr lang="en-US" dirty="0"/>
              <a:t>Automation for rating system update and for calculating the rate after each report.</a:t>
            </a:r>
          </a:p>
          <a:p>
            <a:r>
              <a:rPr lang="en-US" b="1" dirty="0"/>
              <a:t>Organization request</a:t>
            </a:r>
          </a:p>
          <a:p>
            <a:pPr>
              <a:buFont typeface="Wingdings" panose="05000000000000000000" pitchFamily="2" charset="2"/>
              <a:buChar char="Ø"/>
            </a:pPr>
            <a:r>
              <a:rPr lang="en-US" dirty="0"/>
              <a:t>Organization can request previous report script on their job candidates for further background checking.</a:t>
            </a:r>
          </a:p>
          <a:p>
            <a:endParaRPr lang="en-US" b="1"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endParaRPr lang="en-US" b="1" dirty="0"/>
          </a:p>
        </p:txBody>
      </p:sp>
      <p:pic>
        <p:nvPicPr>
          <p:cNvPr id="6" name="Picture 5" descr="Icon&#10;&#10;Description automatically generated">
            <a:extLst>
              <a:ext uri="{FF2B5EF4-FFF2-40B4-BE49-F238E27FC236}">
                <a16:creationId xmlns:a16="http://schemas.microsoft.com/office/drawing/2014/main" id="{DB17A7CE-0FC2-41E7-837D-1DDCAAA126B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139994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4A3A-C3ED-4714-932E-C9FBD4B170D6}"/>
              </a:ext>
            </a:extLst>
          </p:cNvPr>
          <p:cNvSpPr>
            <a:spLocks noGrp="1"/>
          </p:cNvSpPr>
          <p:nvPr>
            <p:ph type="title"/>
          </p:nvPr>
        </p:nvSpPr>
        <p:spPr>
          <a:xfrm>
            <a:off x="342900" y="154528"/>
            <a:ext cx="9841832" cy="771905"/>
          </a:xfrm>
        </p:spPr>
        <p:txBody>
          <a:bodyPr>
            <a:noAutofit/>
          </a:bodyPr>
          <a:lstStyle/>
          <a:p>
            <a:r>
              <a:rPr kumimoji="0" lang="en-US" sz="4400" b="1" i="0" u="none" strike="noStrike" kern="1200" cap="none" spc="0" normalizeH="0" baseline="0" noProof="0" dirty="0">
                <a:ln>
                  <a:noFill/>
                </a:ln>
                <a:solidFill>
                  <a:srgbClr val="203040"/>
                </a:solidFill>
                <a:effectLst/>
                <a:uLnTx/>
                <a:uFillTx/>
                <a:latin typeface="Aharoni" panose="02010803020104030203" pitchFamily="2" charset="-79"/>
                <a:ea typeface="+mn-ea"/>
                <a:cs typeface="Angsana New" panose="02020603050405020304" pitchFamily="18" charset="-34"/>
              </a:rPr>
              <a:t>The Problem, the solution &amp; the idea.</a:t>
            </a:r>
            <a:endParaRPr lang="en-US" sz="4400" dirty="0"/>
          </a:p>
        </p:txBody>
      </p:sp>
      <p:graphicFrame>
        <p:nvGraphicFramePr>
          <p:cNvPr id="6" name="Table 6">
            <a:extLst>
              <a:ext uri="{FF2B5EF4-FFF2-40B4-BE49-F238E27FC236}">
                <a16:creationId xmlns:a16="http://schemas.microsoft.com/office/drawing/2014/main" id="{DC9E8547-1A00-4039-BBC4-8BE9591BE47D}"/>
              </a:ext>
            </a:extLst>
          </p:cNvPr>
          <p:cNvGraphicFramePr>
            <a:graphicFrameLocks noGrp="1"/>
          </p:cNvGraphicFramePr>
          <p:nvPr>
            <p:ph idx="1"/>
            <p:extLst>
              <p:ext uri="{D42A27DB-BD31-4B8C-83A1-F6EECF244321}">
                <p14:modId xmlns:p14="http://schemas.microsoft.com/office/powerpoint/2010/main" val="661621224"/>
              </p:ext>
            </p:extLst>
          </p:nvPr>
        </p:nvGraphicFramePr>
        <p:xfrm>
          <a:off x="4207042" y="1080960"/>
          <a:ext cx="3657600" cy="5124039"/>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1169865152"/>
                    </a:ext>
                  </a:extLst>
                </a:gridCol>
              </a:tblGrid>
              <a:tr h="902419">
                <a:tc>
                  <a:txBody>
                    <a:bodyPr/>
                    <a:lstStyle/>
                    <a:p>
                      <a:pPr algn="ctr"/>
                      <a:r>
                        <a:rPr lang="en-US" dirty="0"/>
                        <a:t>The Solution</a:t>
                      </a:r>
                    </a:p>
                  </a:txBody>
                  <a:tcPr/>
                </a:tc>
                <a:extLst>
                  <a:ext uri="{0D108BD9-81ED-4DB2-BD59-A6C34878D82A}">
                    <a16:rowId xmlns:a16="http://schemas.microsoft.com/office/drawing/2014/main" val="842092384"/>
                  </a:ext>
                </a:extLst>
              </a:tr>
              <a:tr h="1011286">
                <a:tc>
                  <a:txBody>
                    <a:bodyPr/>
                    <a:lstStyle/>
                    <a:p>
                      <a:pPr algn="ctr"/>
                      <a:r>
                        <a:rPr lang="en-US" b="1" dirty="0"/>
                        <a:t>Easier and faster Crime Reporting.</a:t>
                      </a:r>
                    </a:p>
                  </a:txBody>
                  <a:tcPr/>
                </a:tc>
                <a:extLst>
                  <a:ext uri="{0D108BD9-81ED-4DB2-BD59-A6C34878D82A}">
                    <a16:rowId xmlns:a16="http://schemas.microsoft.com/office/drawing/2014/main" val="3786510575"/>
                  </a:ext>
                </a:extLst>
              </a:tr>
              <a:tr h="936347">
                <a:tc>
                  <a:txBody>
                    <a:bodyPr/>
                    <a:lstStyle/>
                    <a:p>
                      <a:pPr algn="ctr"/>
                      <a:r>
                        <a:rPr lang="en-US" b="1" dirty="0"/>
                        <a:t>The report will be in anonymous way to protect the identity of the reporter.</a:t>
                      </a:r>
                    </a:p>
                  </a:txBody>
                  <a:tcPr/>
                </a:tc>
                <a:extLst>
                  <a:ext uri="{0D108BD9-81ED-4DB2-BD59-A6C34878D82A}">
                    <a16:rowId xmlns:a16="http://schemas.microsoft.com/office/drawing/2014/main" val="1113919974"/>
                  </a:ext>
                </a:extLst>
              </a:tr>
              <a:tr h="1337640">
                <a:tc>
                  <a:txBody>
                    <a:bodyPr/>
                    <a:lstStyle/>
                    <a:p>
                      <a:pPr algn="ctr"/>
                      <a:r>
                        <a:rPr lang="en-US" b="1" dirty="0"/>
                        <a:t>A way for employers to gather information as much as possible for new hire candidates.</a:t>
                      </a:r>
                    </a:p>
                  </a:txBody>
                  <a:tcPr/>
                </a:tc>
                <a:extLst>
                  <a:ext uri="{0D108BD9-81ED-4DB2-BD59-A6C34878D82A}">
                    <a16:rowId xmlns:a16="http://schemas.microsoft.com/office/drawing/2014/main" val="2229249669"/>
                  </a:ext>
                </a:extLst>
              </a:tr>
              <a:tr h="936347">
                <a:tc>
                  <a:txBody>
                    <a:bodyPr/>
                    <a:lstStyle/>
                    <a:p>
                      <a:pPr algn="ctr"/>
                      <a:r>
                        <a:rPr lang="en-US" b="1" dirty="0"/>
                        <a:t>Due to the strict rating system, people will follow rules more often.</a:t>
                      </a:r>
                    </a:p>
                  </a:txBody>
                  <a:tcPr/>
                </a:tc>
                <a:extLst>
                  <a:ext uri="{0D108BD9-81ED-4DB2-BD59-A6C34878D82A}">
                    <a16:rowId xmlns:a16="http://schemas.microsoft.com/office/drawing/2014/main" val="999100336"/>
                  </a:ext>
                </a:extLst>
              </a:tr>
            </a:tbl>
          </a:graphicData>
        </a:graphic>
      </p:graphicFrame>
      <p:graphicFrame>
        <p:nvGraphicFramePr>
          <p:cNvPr id="5" name="Table 5">
            <a:extLst>
              <a:ext uri="{FF2B5EF4-FFF2-40B4-BE49-F238E27FC236}">
                <a16:creationId xmlns:a16="http://schemas.microsoft.com/office/drawing/2014/main" id="{2E42CA24-708B-47FA-822D-AAA133DBD46C}"/>
              </a:ext>
            </a:extLst>
          </p:cNvPr>
          <p:cNvGraphicFramePr>
            <a:graphicFrameLocks noGrp="1"/>
          </p:cNvGraphicFramePr>
          <p:nvPr>
            <p:extLst>
              <p:ext uri="{D42A27DB-BD31-4B8C-83A1-F6EECF244321}">
                <p14:modId xmlns:p14="http://schemas.microsoft.com/office/powerpoint/2010/main" val="3592068098"/>
              </p:ext>
            </p:extLst>
          </p:nvPr>
        </p:nvGraphicFramePr>
        <p:xfrm>
          <a:off x="342900" y="1082843"/>
          <a:ext cx="3657600" cy="5124038"/>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150865462"/>
                    </a:ext>
                  </a:extLst>
                </a:gridCol>
              </a:tblGrid>
              <a:tr h="943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spc="0" baseline="0" dirty="0">
                          <a:ln>
                            <a:noFill/>
                          </a:ln>
                          <a:solidFill>
                            <a:srgbClr val="FFFFFF"/>
                          </a:solidFill>
                          <a:effectLst/>
                        </a:rPr>
                        <a:t>The problem</a:t>
                      </a:r>
                      <a:endParaRPr lang="en-US" sz="1800" b="0" u="none" strike="noStrike" dirty="0">
                        <a:effectLst/>
                      </a:endParaRPr>
                    </a:p>
                    <a:p>
                      <a:endParaRPr lang="en-US" dirty="0"/>
                    </a:p>
                  </a:txBody>
                  <a:tcPr/>
                </a:tc>
                <a:extLst>
                  <a:ext uri="{0D108BD9-81ED-4DB2-BD59-A6C34878D82A}">
                    <a16:rowId xmlns:a16="http://schemas.microsoft.com/office/drawing/2014/main" val="3057414537"/>
                  </a:ext>
                </a:extLst>
              </a:tr>
              <a:tr h="943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dirty="0">
                          <a:solidFill>
                            <a:srgbClr val="000000"/>
                          </a:solidFill>
                          <a:effectLst/>
                        </a:rPr>
                        <a:t>Under reported crimes in Egypt.</a:t>
                      </a:r>
                      <a:endParaRPr lang="en-US" sz="1800" b="0" u="none" strike="noStrike" dirty="0">
                        <a:effectLst/>
                      </a:endParaRPr>
                    </a:p>
                    <a:p>
                      <a:endParaRPr lang="en-US" dirty="0"/>
                    </a:p>
                  </a:txBody>
                  <a:tcPr/>
                </a:tc>
                <a:extLst>
                  <a:ext uri="{0D108BD9-81ED-4DB2-BD59-A6C34878D82A}">
                    <a16:rowId xmlns:a16="http://schemas.microsoft.com/office/drawing/2014/main" val="3860249090"/>
                  </a:ext>
                </a:extLst>
              </a:tr>
              <a:tr h="943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spc="0" baseline="0" dirty="0">
                          <a:ln>
                            <a:noFill/>
                          </a:ln>
                          <a:solidFill>
                            <a:srgbClr val="000000"/>
                          </a:solidFill>
                          <a:effectLst/>
                        </a:rPr>
                        <a:t>Fear of  reporter’s identity reveal.</a:t>
                      </a:r>
                      <a:endParaRPr lang="en-US" sz="1800" b="0" u="none" strike="noStrike" dirty="0">
                        <a:effectLst/>
                      </a:endParaRPr>
                    </a:p>
                    <a:p>
                      <a:endParaRPr lang="en-US" dirty="0"/>
                    </a:p>
                  </a:txBody>
                  <a:tcPr/>
                </a:tc>
                <a:extLst>
                  <a:ext uri="{0D108BD9-81ED-4DB2-BD59-A6C34878D82A}">
                    <a16:rowId xmlns:a16="http://schemas.microsoft.com/office/drawing/2014/main" val="1078356920"/>
                  </a:ext>
                </a:extLst>
              </a:tr>
              <a:tr h="13484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spc="0" baseline="0" dirty="0">
                          <a:ln>
                            <a:noFill/>
                          </a:ln>
                          <a:solidFill>
                            <a:srgbClr val="000000"/>
                          </a:solidFill>
                          <a:effectLst/>
                        </a:rPr>
                        <a:t>Difficulty of gathering information about candidates.</a:t>
                      </a:r>
                      <a:endParaRPr lang="en-US" sz="1800" b="0" u="none" strike="noStrike" dirty="0">
                        <a:effectLst/>
                      </a:endParaRPr>
                    </a:p>
                    <a:p>
                      <a:endParaRPr lang="en-US" dirty="0"/>
                    </a:p>
                  </a:txBody>
                  <a:tcPr/>
                </a:tc>
                <a:extLst>
                  <a:ext uri="{0D108BD9-81ED-4DB2-BD59-A6C34878D82A}">
                    <a16:rowId xmlns:a16="http://schemas.microsoft.com/office/drawing/2014/main" val="672330574"/>
                  </a:ext>
                </a:extLst>
              </a:tr>
              <a:tr h="943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u="none" strike="noStrike" kern="1200" spc="0" baseline="0" dirty="0">
                          <a:ln>
                            <a:noFill/>
                          </a:ln>
                          <a:solidFill>
                            <a:srgbClr val="000000"/>
                          </a:solidFill>
                          <a:effectLst/>
                        </a:rPr>
                        <a:t>Diseasing moral code of citizens of society.</a:t>
                      </a:r>
                      <a:endParaRPr lang="en-US" sz="1800" b="0" u="none" strike="noStrike" dirty="0">
                        <a:effectLst/>
                      </a:endParaRPr>
                    </a:p>
                    <a:p>
                      <a:endParaRPr lang="en-US" dirty="0"/>
                    </a:p>
                  </a:txBody>
                  <a:tcPr/>
                </a:tc>
                <a:extLst>
                  <a:ext uri="{0D108BD9-81ED-4DB2-BD59-A6C34878D82A}">
                    <a16:rowId xmlns:a16="http://schemas.microsoft.com/office/drawing/2014/main" val="4058036548"/>
                  </a:ext>
                </a:extLst>
              </a:tr>
            </a:tbl>
          </a:graphicData>
        </a:graphic>
      </p:graphicFrame>
      <p:pic>
        <p:nvPicPr>
          <p:cNvPr id="4" name="Picture 3" descr="Icon&#10;&#10;Description automatically generated">
            <a:extLst>
              <a:ext uri="{FF2B5EF4-FFF2-40B4-BE49-F238E27FC236}">
                <a16:creationId xmlns:a16="http://schemas.microsoft.com/office/drawing/2014/main" id="{8B8B80BE-5CDE-45E4-94E6-7E79E3E100C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graphicFrame>
        <p:nvGraphicFramePr>
          <p:cNvPr id="7" name="Table 6">
            <a:extLst>
              <a:ext uri="{FF2B5EF4-FFF2-40B4-BE49-F238E27FC236}">
                <a16:creationId xmlns:a16="http://schemas.microsoft.com/office/drawing/2014/main" id="{9676C85E-E9B7-427B-B860-3DDB6996B2FE}"/>
              </a:ext>
            </a:extLst>
          </p:cNvPr>
          <p:cNvGraphicFramePr>
            <a:graphicFrameLocks/>
          </p:cNvGraphicFramePr>
          <p:nvPr>
            <p:extLst>
              <p:ext uri="{D42A27DB-BD31-4B8C-83A1-F6EECF244321}">
                <p14:modId xmlns:p14="http://schemas.microsoft.com/office/powerpoint/2010/main" val="1452041516"/>
              </p:ext>
            </p:extLst>
          </p:nvPr>
        </p:nvGraphicFramePr>
        <p:xfrm>
          <a:off x="8071184" y="1082843"/>
          <a:ext cx="3657600" cy="5124039"/>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1169865152"/>
                    </a:ext>
                  </a:extLst>
                </a:gridCol>
              </a:tblGrid>
              <a:tr h="902419">
                <a:tc>
                  <a:txBody>
                    <a:bodyPr/>
                    <a:lstStyle/>
                    <a:p>
                      <a:pPr algn="ctr"/>
                      <a:r>
                        <a:rPr lang="en-US" dirty="0"/>
                        <a:t>The Idea</a:t>
                      </a:r>
                    </a:p>
                  </a:txBody>
                  <a:tcPr/>
                </a:tc>
                <a:extLst>
                  <a:ext uri="{0D108BD9-81ED-4DB2-BD59-A6C34878D82A}">
                    <a16:rowId xmlns:a16="http://schemas.microsoft.com/office/drawing/2014/main" val="842092384"/>
                  </a:ext>
                </a:extLst>
              </a:tr>
              <a:tr h="1011286">
                <a:tc>
                  <a:txBody>
                    <a:bodyPr/>
                    <a:lstStyle/>
                    <a:p>
                      <a:pPr lvl="0" algn="ctr"/>
                      <a:r>
                        <a:rPr lang="en-US" sz="1800" b="1" dirty="0"/>
                        <a:t>Citizens are rated according to their ethics and behavior.</a:t>
                      </a:r>
                      <a:endParaRPr lang="en-US" sz="1800" dirty="0"/>
                    </a:p>
                  </a:txBody>
                  <a:tcPr/>
                </a:tc>
                <a:extLst>
                  <a:ext uri="{0D108BD9-81ED-4DB2-BD59-A6C34878D82A}">
                    <a16:rowId xmlns:a16="http://schemas.microsoft.com/office/drawing/2014/main" val="3786510575"/>
                  </a:ext>
                </a:extLst>
              </a:tr>
              <a:tr h="936347">
                <a:tc>
                  <a:txBody>
                    <a:bodyPr/>
                    <a:lstStyle/>
                    <a:p>
                      <a:pPr algn="ctr"/>
                      <a:r>
                        <a:rPr lang="en-US" b="1" dirty="0"/>
                        <a:t>A system that helps citizens report anonymously.</a:t>
                      </a:r>
                    </a:p>
                  </a:txBody>
                  <a:tcPr/>
                </a:tc>
                <a:extLst>
                  <a:ext uri="{0D108BD9-81ED-4DB2-BD59-A6C34878D82A}">
                    <a16:rowId xmlns:a16="http://schemas.microsoft.com/office/drawing/2014/main" val="1113919974"/>
                  </a:ext>
                </a:extLst>
              </a:tr>
              <a:tr h="1337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Employers will check the history of any candidate in an easier manner by checking candidates’ dashboard page.</a:t>
                      </a:r>
                    </a:p>
                  </a:txBody>
                  <a:tcPr/>
                </a:tc>
                <a:extLst>
                  <a:ext uri="{0D108BD9-81ED-4DB2-BD59-A6C34878D82A}">
                    <a16:rowId xmlns:a16="http://schemas.microsoft.com/office/drawing/2014/main" val="2229249669"/>
                  </a:ext>
                </a:extLst>
              </a:tr>
              <a:tr h="936347">
                <a:tc>
                  <a:txBody>
                    <a:bodyPr/>
                    <a:lstStyle/>
                    <a:p>
                      <a:pPr algn="ctr"/>
                      <a:r>
                        <a:rPr lang="en-US" b="1" dirty="0"/>
                        <a:t>Showing the rating publicly for all users to see.</a:t>
                      </a:r>
                    </a:p>
                  </a:txBody>
                  <a:tcPr/>
                </a:tc>
                <a:extLst>
                  <a:ext uri="{0D108BD9-81ED-4DB2-BD59-A6C34878D82A}">
                    <a16:rowId xmlns:a16="http://schemas.microsoft.com/office/drawing/2014/main" val="999100336"/>
                  </a:ext>
                </a:extLst>
              </a:tr>
            </a:tbl>
          </a:graphicData>
        </a:graphic>
      </p:graphicFrame>
    </p:spTree>
    <p:extLst>
      <p:ext uri="{BB962C8B-B14F-4D97-AF65-F5344CB8AC3E}">
        <p14:creationId xmlns:p14="http://schemas.microsoft.com/office/powerpoint/2010/main" val="18774157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37C960-91F5-4F61-B2CD-8A03792072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Shape, square&#10;&#10;Description automatically generated">
            <a:extLst>
              <a:ext uri="{FF2B5EF4-FFF2-40B4-BE49-F238E27FC236}">
                <a16:creationId xmlns:a16="http://schemas.microsoft.com/office/drawing/2014/main" id="{3B96C0A2-6733-498E-BF8E-05ACEAB2F6D0}"/>
              </a:ext>
            </a:extLst>
          </p:cNvPr>
          <p:cNvPicPr>
            <a:picLocks noChangeAspect="1"/>
          </p:cNvPicPr>
          <p:nvPr/>
        </p:nvPicPr>
        <p:blipFill rotWithShape="1">
          <a:blip r:embed="rId2">
            <a:extLst>
              <a:ext uri="{28A0092B-C50C-407E-A947-70E740481C1C}">
                <a14:useLocalDpi xmlns:a14="http://schemas.microsoft.com/office/drawing/2010/main" val="0"/>
              </a:ext>
            </a:extLst>
          </a:blip>
          <a:srcRect l="3356" r="3310"/>
          <a:stretch/>
        </p:blipFill>
        <p:spPr>
          <a:xfrm>
            <a:off x="20" y="10"/>
            <a:ext cx="12191980" cy="6857990"/>
          </a:xfrm>
          <a:prstGeom prst="rect">
            <a:avLst/>
          </a:prstGeom>
        </p:spPr>
      </p:pic>
      <p:sp>
        <p:nvSpPr>
          <p:cNvPr id="26" name="Title 1">
            <a:extLst>
              <a:ext uri="{FF2B5EF4-FFF2-40B4-BE49-F238E27FC236}">
                <a16:creationId xmlns:a16="http://schemas.microsoft.com/office/drawing/2014/main" id="{D052C55C-9332-412A-B721-C5E1448C7343}"/>
              </a:ext>
            </a:extLst>
          </p:cNvPr>
          <p:cNvSpPr>
            <a:spLocks noGrp="1"/>
          </p:cNvSpPr>
          <p:nvPr>
            <p:ph type="title"/>
          </p:nvPr>
        </p:nvSpPr>
        <p:spPr>
          <a:xfrm>
            <a:off x="698499" y="782052"/>
            <a:ext cx="2995195" cy="1082844"/>
          </a:xfrm>
        </p:spPr>
        <p:txBody>
          <a:bodyPr>
            <a:normAutofit fontScale="90000"/>
          </a:bodyPr>
          <a:lstStyle/>
          <a:p>
            <a:r>
              <a:rPr lang="en-US" sz="6600" b="1" dirty="0">
                <a:solidFill>
                  <a:srgbClr val="203444"/>
                </a:solidFill>
              </a:rPr>
              <a:t>DEMO</a:t>
            </a:r>
          </a:p>
        </p:txBody>
      </p:sp>
    </p:spTree>
    <p:extLst>
      <p:ext uri="{BB962C8B-B14F-4D97-AF65-F5344CB8AC3E}">
        <p14:creationId xmlns:p14="http://schemas.microsoft.com/office/powerpoint/2010/main" val="1651108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op vide of a white alarm clock on a yellow and orange surface">
            <a:extLst>
              <a:ext uri="{FF2B5EF4-FFF2-40B4-BE49-F238E27FC236}">
                <a16:creationId xmlns:a16="http://schemas.microsoft.com/office/drawing/2014/main" id="{56884F9F-7E78-439E-9270-FD0FC17D1FA2}"/>
              </a:ext>
            </a:extLst>
          </p:cNvPr>
          <p:cNvPicPr>
            <a:picLocks noChangeAspect="1"/>
          </p:cNvPicPr>
          <p:nvPr/>
        </p:nvPicPr>
        <p:blipFill rotWithShape="1">
          <a:blip r:embed="rId2"/>
          <a:srcRect t="7698" b="7716"/>
          <a:stretch/>
        </p:blipFill>
        <p:spPr>
          <a:xfrm>
            <a:off x="20" y="10"/>
            <a:ext cx="12191979" cy="6857990"/>
          </a:xfrm>
          <a:prstGeom prst="rect">
            <a:avLst/>
          </a:prstGeom>
        </p:spPr>
      </p:pic>
      <p:sp>
        <p:nvSpPr>
          <p:cNvPr id="22" name="Rectangle 21">
            <a:extLst>
              <a:ext uri="{FF2B5EF4-FFF2-40B4-BE49-F238E27FC236}">
                <a16:creationId xmlns:a16="http://schemas.microsoft.com/office/drawing/2014/main" id="{F7C2A816-955C-4079-AAAB-066EBD4418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C9AFC-ED62-4CCC-8237-8B0849580171}"/>
              </a:ext>
            </a:extLst>
          </p:cNvPr>
          <p:cNvSpPr>
            <a:spLocks noGrp="1"/>
          </p:cNvSpPr>
          <p:nvPr>
            <p:ph type="title"/>
          </p:nvPr>
        </p:nvSpPr>
        <p:spPr>
          <a:xfrm>
            <a:off x="192505" y="267703"/>
            <a:ext cx="4454862" cy="3427867"/>
          </a:xfrm>
        </p:spPr>
        <p:txBody>
          <a:bodyPr vert="horz" lIns="91440" tIns="45720" rIns="91440" bIns="45720" rtlCol="0" anchor="t">
            <a:normAutofit/>
          </a:bodyPr>
          <a:lstStyle/>
          <a:p>
            <a:pPr algn="r"/>
            <a:r>
              <a:rPr lang="en-US" sz="6600" dirty="0">
                <a:solidFill>
                  <a:srgbClr val="FFFFFF"/>
                </a:solidFill>
              </a:rPr>
              <a:t>Thank you for your time.</a:t>
            </a:r>
          </a:p>
        </p:txBody>
      </p:sp>
    </p:spTree>
    <p:extLst>
      <p:ext uri="{BB962C8B-B14F-4D97-AF65-F5344CB8AC3E}">
        <p14:creationId xmlns:p14="http://schemas.microsoft.com/office/powerpoint/2010/main" val="1987565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F656-4383-43F6-BBD5-DE1B9D81417B}"/>
              </a:ext>
            </a:extLst>
          </p:cNvPr>
          <p:cNvSpPr>
            <a:spLocks noGrp="1"/>
          </p:cNvSpPr>
          <p:nvPr>
            <p:ph type="title"/>
          </p:nvPr>
        </p:nvSpPr>
        <p:spPr/>
        <p:txBody>
          <a:bodyPr>
            <a:normAutofit/>
          </a:bodyPr>
          <a:lstStyle/>
          <a:p>
            <a:r>
              <a:rPr lang="en-US">
                <a:solidFill>
                  <a:srgbClr val="2E455C"/>
                </a:solidFill>
              </a:rPr>
              <a:t>Related work &amp; the difference</a:t>
            </a:r>
            <a:endParaRPr lang="en-US" dirty="0">
              <a:solidFill>
                <a:srgbClr val="2E455C"/>
              </a:solidFill>
            </a:endParaRPr>
          </a:p>
        </p:txBody>
      </p:sp>
      <p:graphicFrame>
        <p:nvGraphicFramePr>
          <p:cNvPr id="5" name="Content Placeholder 2">
            <a:extLst>
              <a:ext uri="{FF2B5EF4-FFF2-40B4-BE49-F238E27FC236}">
                <a16:creationId xmlns:a16="http://schemas.microsoft.com/office/drawing/2014/main" id="{B169B3EE-2FD8-4210-8412-E9B985DDFA7D}"/>
              </a:ext>
            </a:extLst>
          </p:cNvPr>
          <p:cNvGraphicFramePr>
            <a:graphicFrameLocks noGrp="1"/>
          </p:cNvGraphicFramePr>
          <p:nvPr>
            <p:ph sz="half" idx="2"/>
            <p:extLst>
              <p:ext uri="{D42A27DB-BD31-4B8C-83A1-F6EECF244321}">
                <p14:modId xmlns:p14="http://schemas.microsoft.com/office/powerpoint/2010/main" val="2475778583"/>
              </p:ext>
            </p:extLst>
          </p:nvPr>
        </p:nvGraphicFramePr>
        <p:xfrm>
          <a:off x="839788" y="2954338"/>
          <a:ext cx="5157787" cy="323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a:extLst>
              <a:ext uri="{FF2B5EF4-FFF2-40B4-BE49-F238E27FC236}">
                <a16:creationId xmlns:a16="http://schemas.microsoft.com/office/drawing/2014/main" id="{35ED9364-4561-4F15-9DD2-24F09E5D5BF1}"/>
              </a:ext>
            </a:extLst>
          </p:cNvPr>
          <p:cNvPicPr>
            <a:picLocks noGrp="1" noChangeAspect="1"/>
          </p:cNvPicPr>
          <p:nvPr>
            <p:ph sz="quarter" idx="4"/>
          </p:nvPr>
        </p:nvPicPr>
        <p:blipFill>
          <a:blip r:embed="rId7"/>
          <a:stretch>
            <a:fillRect/>
          </a:stretch>
        </p:blipFill>
        <p:spPr>
          <a:xfrm>
            <a:off x="6096000" y="2954338"/>
            <a:ext cx="4830475" cy="2187641"/>
          </a:xfrm>
        </p:spPr>
      </p:pic>
    </p:spTree>
    <p:extLst>
      <p:ext uri="{BB962C8B-B14F-4D97-AF65-F5344CB8AC3E}">
        <p14:creationId xmlns:p14="http://schemas.microsoft.com/office/powerpoint/2010/main" val="262610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3E2EEE-5E2B-473D-B932-CC1CB6659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6A73E-1D7F-42EB-93EB-53AB0BD3DF94}"/>
              </a:ext>
            </a:extLst>
          </p:cNvPr>
          <p:cNvSpPr>
            <a:spLocks noGrp="1"/>
          </p:cNvSpPr>
          <p:nvPr>
            <p:ph type="title"/>
          </p:nvPr>
        </p:nvSpPr>
        <p:spPr>
          <a:xfrm>
            <a:off x="1060784" y="694944"/>
            <a:ext cx="10668000" cy="1038508"/>
          </a:xfrm>
        </p:spPr>
        <p:txBody>
          <a:bodyPr>
            <a:normAutofit/>
          </a:bodyPr>
          <a:lstStyle/>
          <a:p>
            <a:pPr>
              <a:lnSpc>
                <a:spcPct val="90000"/>
              </a:lnSpc>
            </a:pPr>
            <a:r>
              <a:rPr kumimoji="0" lang="en-US" sz="4900" b="1" i="0" u="none" strike="noStrike" kern="1200" cap="none" spc="0" normalizeH="0" baseline="0" noProof="0" dirty="0">
                <a:ln>
                  <a:noFill/>
                </a:ln>
                <a:solidFill>
                  <a:srgbClr val="203444"/>
                </a:solidFill>
                <a:effectLst/>
                <a:uLnTx/>
                <a:uFillTx/>
                <a:latin typeface="Aharoni" panose="02010803020104030203" pitchFamily="2" charset="-79"/>
                <a:ea typeface="+mn-ea"/>
                <a:cs typeface="Angsana New" panose="02020603050405020304" pitchFamily="18" charset="-34"/>
              </a:rPr>
              <a:t>Tools and Features</a:t>
            </a:r>
            <a:r>
              <a:rPr kumimoji="0" lang="en-US" sz="3600" b="1" i="0" u="none" strike="noStrike" kern="1200" cap="none" spc="0" normalizeH="0" baseline="0" noProof="0" dirty="0">
                <a:ln>
                  <a:noFill/>
                </a:ln>
                <a:solidFill>
                  <a:srgbClr val="203444"/>
                </a:solidFill>
                <a:effectLst/>
                <a:uLnTx/>
                <a:uFillTx/>
                <a:latin typeface="Aharoni" panose="02010803020104030203" pitchFamily="2" charset="-79"/>
                <a:ea typeface="+mn-ea"/>
                <a:cs typeface="Angsana New" panose="02020603050405020304" pitchFamily="18" charset="-34"/>
              </a:rPr>
              <a:t> </a:t>
            </a:r>
            <a:endParaRPr lang="en-US" sz="3600" dirty="0">
              <a:solidFill>
                <a:srgbClr val="203444"/>
              </a:solidFill>
            </a:endParaRPr>
          </a:p>
        </p:txBody>
      </p:sp>
      <p:graphicFrame>
        <p:nvGraphicFramePr>
          <p:cNvPr id="5" name="Content Placeholder 2">
            <a:extLst>
              <a:ext uri="{FF2B5EF4-FFF2-40B4-BE49-F238E27FC236}">
                <a16:creationId xmlns:a16="http://schemas.microsoft.com/office/drawing/2014/main" id="{6EF8BD2B-C9E6-451D-8202-E1161F2E5F34}"/>
              </a:ext>
            </a:extLst>
          </p:cNvPr>
          <p:cNvGraphicFramePr>
            <a:graphicFrameLocks noGrp="1"/>
          </p:cNvGraphicFramePr>
          <p:nvPr>
            <p:ph idx="1"/>
            <p:extLst>
              <p:ext uri="{D42A27DB-BD31-4B8C-83A1-F6EECF244321}">
                <p14:modId xmlns:p14="http://schemas.microsoft.com/office/powerpoint/2010/main" val="527956386"/>
              </p:ext>
            </p:extLst>
          </p:nvPr>
        </p:nvGraphicFramePr>
        <p:xfrm>
          <a:off x="953476" y="1922585"/>
          <a:ext cx="10400323" cy="3999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F2BE7F52-A4BC-42E1-BA02-3B2D84D6C7F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178738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75E3-B509-44F1-882A-4A240DE08618}"/>
              </a:ext>
            </a:extLst>
          </p:cNvPr>
          <p:cNvSpPr>
            <a:spLocks noGrp="1"/>
          </p:cNvSpPr>
          <p:nvPr>
            <p:ph type="title"/>
          </p:nvPr>
        </p:nvSpPr>
        <p:spPr>
          <a:xfrm>
            <a:off x="0" y="1"/>
            <a:ext cx="10267950" cy="933450"/>
          </a:xfrm>
        </p:spPr>
        <p:txBody>
          <a:bodyPr anchor="t">
            <a:noAutofit/>
          </a:bodyPr>
          <a:lstStyle/>
          <a:p>
            <a:r>
              <a:rPr lang="en-US" sz="6600" b="1" dirty="0">
                <a:solidFill>
                  <a:schemeClr val="tx2"/>
                </a:solidFill>
              </a:rPr>
              <a:t>Functional Requirements</a:t>
            </a:r>
            <a:endParaRPr lang="en-US" sz="6600" dirty="0">
              <a:solidFill>
                <a:schemeClr val="tx2"/>
              </a:solidFill>
            </a:endParaRPr>
          </a:p>
        </p:txBody>
      </p:sp>
      <p:graphicFrame>
        <p:nvGraphicFramePr>
          <p:cNvPr id="7" name="Content Placeholder 2">
            <a:extLst>
              <a:ext uri="{FF2B5EF4-FFF2-40B4-BE49-F238E27FC236}">
                <a16:creationId xmlns:a16="http://schemas.microsoft.com/office/drawing/2014/main" id="{68AA709E-035D-4632-8816-3AE7FFD1FAF0}"/>
              </a:ext>
            </a:extLst>
          </p:cNvPr>
          <p:cNvGraphicFramePr>
            <a:graphicFrameLocks noGrp="1"/>
          </p:cNvGraphicFramePr>
          <p:nvPr>
            <p:ph sz="half" idx="1"/>
            <p:extLst>
              <p:ext uri="{D42A27DB-BD31-4B8C-83A1-F6EECF244321}">
                <p14:modId xmlns:p14="http://schemas.microsoft.com/office/powerpoint/2010/main" val="3709020081"/>
              </p:ext>
            </p:extLst>
          </p:nvPr>
        </p:nvGraphicFramePr>
        <p:xfrm>
          <a:off x="6775938" y="1012571"/>
          <a:ext cx="5006487" cy="4236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87474DED-7268-4A27-9ED9-6CE0AEE62E5C}"/>
              </a:ext>
            </a:extLst>
          </p:cNvPr>
          <p:cNvSpPr>
            <a:spLocks noGrp="1"/>
          </p:cNvSpPr>
          <p:nvPr>
            <p:ph sz="half" idx="2"/>
          </p:nvPr>
        </p:nvSpPr>
        <p:spPr>
          <a:xfrm>
            <a:off x="285749" y="1578926"/>
            <a:ext cx="6162675" cy="4236086"/>
          </a:xfrm>
        </p:spPr>
        <p:txBody>
          <a:bodyPr/>
          <a:lstStyle/>
          <a:p>
            <a:r>
              <a:rPr lang="en-US" b="1" dirty="0"/>
              <a:t>First Functional requirements that are used on the website are divided in two types.</a:t>
            </a:r>
          </a:p>
          <a:p>
            <a:endParaRPr lang="en-US" b="1" dirty="0"/>
          </a:p>
          <a:p>
            <a:r>
              <a:rPr lang="en-US" b="1" dirty="0"/>
              <a:t>Citizen Functional requirements</a:t>
            </a:r>
          </a:p>
          <a:p>
            <a:pPr>
              <a:buFont typeface="Wingdings" panose="05000000000000000000" pitchFamily="2" charset="2"/>
              <a:buChar char="Ø"/>
            </a:pPr>
            <a:r>
              <a:rPr lang="en-US" dirty="0"/>
              <a:t>Citizen functional requirements are the features that the user can only do at the website.</a:t>
            </a:r>
          </a:p>
          <a:p>
            <a:r>
              <a:rPr lang="en-US" b="1" dirty="0"/>
              <a:t>Admin Functional requirements</a:t>
            </a:r>
          </a:p>
          <a:p>
            <a:pPr>
              <a:buFont typeface="Wingdings" panose="05000000000000000000" pitchFamily="2" charset="2"/>
              <a:buChar char="Ø"/>
            </a:pPr>
            <a:r>
              <a:rPr lang="en-US" dirty="0"/>
              <a:t>Admin functional requirements are the features that the admin can do at the website and how to react to anything done by the citizen.</a:t>
            </a:r>
          </a:p>
          <a:p>
            <a:endParaRPr lang="en-US" b="1" dirty="0"/>
          </a:p>
          <a:p>
            <a:pPr>
              <a:buFont typeface="Wingdings" panose="05000000000000000000" pitchFamily="2" charset="2"/>
              <a:buChar char="Ø"/>
            </a:pPr>
            <a:endParaRPr lang="en-US" dirty="0"/>
          </a:p>
          <a:p>
            <a:pPr marL="0" indent="0">
              <a:buNone/>
            </a:pPr>
            <a:endParaRPr lang="en-US" dirty="0"/>
          </a:p>
        </p:txBody>
      </p:sp>
      <p:pic>
        <p:nvPicPr>
          <p:cNvPr id="5" name="Picture 4" descr="Icon&#10;&#10;Description automatically generated">
            <a:extLst>
              <a:ext uri="{FF2B5EF4-FFF2-40B4-BE49-F238E27FC236}">
                <a16:creationId xmlns:a16="http://schemas.microsoft.com/office/drawing/2014/main" id="{165A20C7-B74B-4341-9A1E-1EBFA5A022E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27345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9">
            <a:extLst>
              <a:ext uri="{FF2B5EF4-FFF2-40B4-BE49-F238E27FC236}">
                <a16:creationId xmlns:a16="http://schemas.microsoft.com/office/drawing/2014/main" id="{9B7B6363-B86F-40A3-8902-DFA61F46B9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143DE-49E1-475A-9DE7-4E02F8099DEE}"/>
              </a:ext>
            </a:extLst>
          </p:cNvPr>
          <p:cNvSpPr>
            <a:spLocks noGrp="1"/>
          </p:cNvSpPr>
          <p:nvPr>
            <p:ph type="title"/>
          </p:nvPr>
        </p:nvSpPr>
        <p:spPr>
          <a:xfrm>
            <a:off x="7474591" y="765831"/>
            <a:ext cx="4111967" cy="2169394"/>
          </a:xfrm>
        </p:spPr>
        <p:txBody>
          <a:bodyPr anchor="t">
            <a:normAutofit/>
          </a:bodyPr>
          <a:lstStyle/>
          <a:p>
            <a:r>
              <a:rPr lang="en-US" sz="4400" b="1" dirty="0">
                <a:solidFill>
                  <a:srgbClr val="2E455C"/>
                </a:solidFill>
              </a:rPr>
              <a:t>Citizen functional requirements</a:t>
            </a:r>
          </a:p>
        </p:txBody>
      </p:sp>
      <p:graphicFrame>
        <p:nvGraphicFramePr>
          <p:cNvPr id="8" name="Content Placeholder 5">
            <a:extLst>
              <a:ext uri="{FF2B5EF4-FFF2-40B4-BE49-F238E27FC236}">
                <a16:creationId xmlns:a16="http://schemas.microsoft.com/office/drawing/2014/main" id="{FB1B9A67-280A-4D3B-A744-C1FE173A7DED}"/>
              </a:ext>
            </a:extLst>
          </p:cNvPr>
          <p:cNvGraphicFramePr>
            <a:graphicFrameLocks noGrp="1"/>
          </p:cNvGraphicFramePr>
          <p:nvPr>
            <p:ph idx="1"/>
            <p:extLst>
              <p:ext uri="{D42A27DB-BD31-4B8C-83A1-F6EECF244321}">
                <p14:modId xmlns:p14="http://schemas.microsoft.com/office/powerpoint/2010/main" val="2891340335"/>
              </p:ext>
            </p:extLst>
          </p:nvPr>
        </p:nvGraphicFramePr>
        <p:xfrm>
          <a:off x="2085343" y="515816"/>
          <a:ext cx="4111967" cy="5030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Bent 4">
            <a:extLst>
              <a:ext uri="{FF2B5EF4-FFF2-40B4-BE49-F238E27FC236}">
                <a16:creationId xmlns:a16="http://schemas.microsoft.com/office/drawing/2014/main" id="{089F5BDE-B57D-425B-9884-4D60F52D0392}"/>
              </a:ext>
            </a:extLst>
          </p:cNvPr>
          <p:cNvSpPr/>
          <p:nvPr/>
        </p:nvSpPr>
        <p:spPr>
          <a:xfrm rot="5400000">
            <a:off x="6266284" y="2935224"/>
            <a:ext cx="914400" cy="914400"/>
          </a:xfrm>
          <a:prstGeom prst="bentArrow">
            <a:avLst>
              <a:gd name="adj1" fmla="val 25000"/>
              <a:gd name="adj2" fmla="val 25000"/>
              <a:gd name="adj3" fmla="val 25000"/>
              <a:gd name="adj4" fmla="val 0"/>
            </a:avLst>
          </a:prstGeom>
          <a:solidFill>
            <a:schemeClr val="tx2">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Bent 9">
            <a:extLst>
              <a:ext uri="{FF2B5EF4-FFF2-40B4-BE49-F238E27FC236}">
                <a16:creationId xmlns:a16="http://schemas.microsoft.com/office/drawing/2014/main" id="{1F8A95D7-BBB5-423B-961A-8B9D1DB743BD}"/>
              </a:ext>
            </a:extLst>
          </p:cNvPr>
          <p:cNvSpPr/>
          <p:nvPr/>
        </p:nvSpPr>
        <p:spPr>
          <a:xfrm rot="16200000" flipH="1">
            <a:off x="1175123" y="3364992"/>
            <a:ext cx="813816" cy="868680"/>
          </a:xfrm>
          <a:prstGeom prst="bentArrow">
            <a:avLst>
              <a:gd name="adj1" fmla="val 25000"/>
              <a:gd name="adj2" fmla="val 25000"/>
              <a:gd name="adj3" fmla="val 25000"/>
              <a:gd name="adj4" fmla="val 0"/>
            </a:avLst>
          </a:prstGeom>
          <a:solidFill>
            <a:schemeClr val="tx2">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 name="Picture 10" descr="Icon&#10;&#10;Description automatically generated">
            <a:extLst>
              <a:ext uri="{FF2B5EF4-FFF2-40B4-BE49-F238E27FC236}">
                <a16:creationId xmlns:a16="http://schemas.microsoft.com/office/drawing/2014/main" id="{587A29C7-8DFA-4DA8-8A91-906F49D66A3A}"/>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graphicFrame>
        <p:nvGraphicFramePr>
          <p:cNvPr id="36" name="Content Placeholder 5">
            <a:extLst>
              <a:ext uri="{FF2B5EF4-FFF2-40B4-BE49-F238E27FC236}">
                <a16:creationId xmlns:a16="http://schemas.microsoft.com/office/drawing/2014/main" id="{E215A098-EF68-434B-9AAF-3DB792BDE23D}"/>
              </a:ext>
            </a:extLst>
          </p:cNvPr>
          <p:cNvGraphicFramePr>
            <a:graphicFrameLocks/>
          </p:cNvGraphicFramePr>
          <p:nvPr>
            <p:extLst>
              <p:ext uri="{D42A27DB-BD31-4B8C-83A1-F6EECF244321}">
                <p14:modId xmlns:p14="http://schemas.microsoft.com/office/powerpoint/2010/main" val="4216996956"/>
              </p:ext>
            </p:extLst>
          </p:nvPr>
        </p:nvGraphicFramePr>
        <p:xfrm>
          <a:off x="128272" y="4206240"/>
          <a:ext cx="1828800" cy="13397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7" name="Content Placeholder 5">
            <a:extLst>
              <a:ext uri="{FF2B5EF4-FFF2-40B4-BE49-F238E27FC236}">
                <a16:creationId xmlns:a16="http://schemas.microsoft.com/office/drawing/2014/main" id="{5712F55F-3E71-4AE4-98A8-1974D87E1141}"/>
              </a:ext>
            </a:extLst>
          </p:cNvPr>
          <p:cNvGraphicFramePr>
            <a:graphicFrameLocks/>
          </p:cNvGraphicFramePr>
          <p:nvPr>
            <p:extLst>
              <p:ext uri="{D42A27DB-BD31-4B8C-83A1-F6EECF244321}">
                <p14:modId xmlns:p14="http://schemas.microsoft.com/office/powerpoint/2010/main" val="2685160122"/>
              </p:ext>
            </p:extLst>
          </p:nvPr>
        </p:nvGraphicFramePr>
        <p:xfrm>
          <a:off x="6451455" y="3849623"/>
          <a:ext cx="1828800" cy="22425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41994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Graphic spid="36" grpId="0">
        <p:bldAsOne/>
      </p:bldGraphic>
      <p:bldGraphic spid="3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3E2EEE-5E2B-473D-B932-CC1CB6659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82343-8C77-4287-84EF-3DD7079BDC05}"/>
              </a:ext>
            </a:extLst>
          </p:cNvPr>
          <p:cNvSpPr>
            <a:spLocks noGrp="1"/>
          </p:cNvSpPr>
          <p:nvPr>
            <p:ph type="title"/>
          </p:nvPr>
        </p:nvSpPr>
        <p:spPr>
          <a:xfrm>
            <a:off x="539262" y="0"/>
            <a:ext cx="9553956" cy="915476"/>
          </a:xfrm>
        </p:spPr>
        <p:txBody>
          <a:bodyPr>
            <a:normAutofit/>
          </a:bodyPr>
          <a:lstStyle/>
          <a:p>
            <a:r>
              <a:rPr lang="en-US" sz="4400" dirty="0">
                <a:solidFill>
                  <a:srgbClr val="203040"/>
                </a:solidFill>
              </a:rPr>
              <a:t>Admin Functional Requirements</a:t>
            </a:r>
          </a:p>
        </p:txBody>
      </p:sp>
      <p:graphicFrame>
        <p:nvGraphicFramePr>
          <p:cNvPr id="5" name="Content Placeholder 2">
            <a:extLst>
              <a:ext uri="{FF2B5EF4-FFF2-40B4-BE49-F238E27FC236}">
                <a16:creationId xmlns:a16="http://schemas.microsoft.com/office/drawing/2014/main" id="{5B0870E5-45A0-44E0-AD69-A29C4471A2E5}"/>
              </a:ext>
            </a:extLst>
          </p:cNvPr>
          <p:cNvGraphicFramePr>
            <a:graphicFrameLocks noGrp="1"/>
          </p:cNvGraphicFramePr>
          <p:nvPr>
            <p:ph idx="1"/>
            <p:extLst>
              <p:ext uri="{D42A27DB-BD31-4B8C-83A1-F6EECF244321}">
                <p14:modId xmlns:p14="http://schemas.microsoft.com/office/powerpoint/2010/main" val="3544877244"/>
              </p:ext>
            </p:extLst>
          </p:nvPr>
        </p:nvGraphicFramePr>
        <p:xfrm>
          <a:off x="838200" y="1941513"/>
          <a:ext cx="10515600" cy="423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7A58AB0A-3A86-40FB-8338-90DA6C5E7F5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890621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B6363-B86F-40A3-8902-DFA61F46B9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BBAD8-4187-4606-B149-1709117F8CE3}"/>
              </a:ext>
            </a:extLst>
          </p:cNvPr>
          <p:cNvSpPr>
            <a:spLocks noGrp="1"/>
          </p:cNvSpPr>
          <p:nvPr>
            <p:ph type="title"/>
          </p:nvPr>
        </p:nvSpPr>
        <p:spPr>
          <a:xfrm>
            <a:off x="906584" y="0"/>
            <a:ext cx="8424985" cy="822960"/>
          </a:xfrm>
        </p:spPr>
        <p:txBody>
          <a:bodyPr anchor="t">
            <a:normAutofit/>
          </a:bodyPr>
          <a:lstStyle/>
          <a:p>
            <a:r>
              <a:rPr lang="en-US" sz="4400" b="1" dirty="0">
                <a:solidFill>
                  <a:srgbClr val="203040"/>
                </a:solidFill>
              </a:rPr>
              <a:t>Non-Functional Requirements</a:t>
            </a:r>
            <a:endParaRPr lang="en-US" sz="4400" dirty="0">
              <a:solidFill>
                <a:srgbClr val="203040"/>
              </a:solidFill>
            </a:endParaRPr>
          </a:p>
        </p:txBody>
      </p:sp>
      <p:graphicFrame>
        <p:nvGraphicFramePr>
          <p:cNvPr id="5" name="Content Placeholder 2">
            <a:extLst>
              <a:ext uri="{FF2B5EF4-FFF2-40B4-BE49-F238E27FC236}">
                <a16:creationId xmlns:a16="http://schemas.microsoft.com/office/drawing/2014/main" id="{2F2BF61A-9446-438D-AA75-2B49B9FE54E3}"/>
              </a:ext>
            </a:extLst>
          </p:cNvPr>
          <p:cNvGraphicFramePr>
            <a:graphicFrameLocks noGrp="1"/>
          </p:cNvGraphicFramePr>
          <p:nvPr>
            <p:ph idx="1"/>
            <p:extLst>
              <p:ext uri="{D42A27DB-BD31-4B8C-83A1-F6EECF244321}">
                <p14:modId xmlns:p14="http://schemas.microsoft.com/office/powerpoint/2010/main" val="3793010148"/>
              </p:ext>
            </p:extLst>
          </p:nvPr>
        </p:nvGraphicFramePr>
        <p:xfrm>
          <a:off x="243840" y="1088859"/>
          <a:ext cx="11704320" cy="5403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4B936255-68BB-4655-84D6-6EF98C98BEE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spTree>
    <p:extLst>
      <p:ext uri="{BB962C8B-B14F-4D97-AF65-F5344CB8AC3E}">
        <p14:creationId xmlns:p14="http://schemas.microsoft.com/office/powerpoint/2010/main" val="213103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63AA5A-E6E1-46DA-AB40-C58233393E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C2FEB-7494-4961-8A36-43AAC3A2AA49}"/>
              </a:ext>
            </a:extLst>
          </p:cNvPr>
          <p:cNvSpPr>
            <a:spLocks noGrp="1"/>
          </p:cNvSpPr>
          <p:nvPr>
            <p:ph type="title"/>
          </p:nvPr>
        </p:nvSpPr>
        <p:spPr>
          <a:xfrm>
            <a:off x="705341" y="53855"/>
            <a:ext cx="8873818" cy="975246"/>
          </a:xfrm>
        </p:spPr>
        <p:txBody>
          <a:bodyPr anchor="b">
            <a:normAutofit/>
          </a:bodyPr>
          <a:lstStyle/>
          <a:p>
            <a:r>
              <a:rPr lang="en-US" dirty="0">
                <a:solidFill>
                  <a:srgbClr val="203040"/>
                </a:solidFill>
              </a:rPr>
              <a:t>System Architecture </a:t>
            </a:r>
          </a:p>
        </p:txBody>
      </p:sp>
      <p:pic>
        <p:nvPicPr>
          <p:cNvPr id="5" name="Picture 4" descr="Icon&#10;&#10;Description automatically generated">
            <a:extLst>
              <a:ext uri="{FF2B5EF4-FFF2-40B4-BE49-F238E27FC236}">
                <a16:creationId xmlns:a16="http://schemas.microsoft.com/office/drawing/2014/main" id="{418E2FEC-47C9-458C-83D2-C52FF06E3A2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265568" y="1"/>
            <a:ext cx="926432" cy="926432"/>
          </a:xfrm>
          <a:prstGeom prst="rect">
            <a:avLst/>
          </a:prstGeom>
        </p:spPr>
      </p:pic>
      <p:pic>
        <p:nvPicPr>
          <p:cNvPr id="3" name="Picture 2">
            <a:extLst>
              <a:ext uri="{FF2B5EF4-FFF2-40B4-BE49-F238E27FC236}">
                <a16:creationId xmlns:a16="http://schemas.microsoft.com/office/drawing/2014/main" id="{BC83A49C-9E5D-4D51-B762-F29CE1BBBE82}"/>
              </a:ext>
            </a:extLst>
          </p:cNvPr>
          <p:cNvPicPr>
            <a:picLocks noChangeAspect="1"/>
          </p:cNvPicPr>
          <p:nvPr/>
        </p:nvPicPr>
        <p:blipFill>
          <a:blip r:embed="rId3"/>
          <a:stretch>
            <a:fillRect/>
          </a:stretch>
        </p:blipFill>
        <p:spPr>
          <a:xfrm>
            <a:off x="875071" y="1282589"/>
            <a:ext cx="9350324" cy="4821092"/>
          </a:xfrm>
          <a:prstGeom prst="rect">
            <a:avLst/>
          </a:prstGeom>
        </p:spPr>
      </p:pic>
    </p:spTree>
    <p:extLst>
      <p:ext uri="{BB962C8B-B14F-4D97-AF65-F5344CB8AC3E}">
        <p14:creationId xmlns:p14="http://schemas.microsoft.com/office/powerpoint/2010/main" val="4087682408"/>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1673</TotalTime>
  <Words>862</Words>
  <Application>Microsoft Office PowerPoint</Application>
  <PresentationFormat>Widescreen</PresentationFormat>
  <Paragraphs>169</Paragraphs>
  <Slides>21</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Aharoni</vt:lpstr>
      <vt:lpstr>Angsana New</vt:lpstr>
      <vt:lpstr>Arial</vt:lpstr>
      <vt:lpstr>Avenir Next LT Pro</vt:lpstr>
      <vt:lpstr>Calibri</vt:lpstr>
      <vt:lpstr>Neue Haas Grotesk Text Pro</vt:lpstr>
      <vt:lpstr>Wingdings</vt:lpstr>
      <vt:lpstr>AccentBoxVTI</vt:lpstr>
      <vt:lpstr>FadeVTI</vt:lpstr>
      <vt:lpstr>RATEOPIA</vt:lpstr>
      <vt:lpstr>The Problem, the solution &amp; the idea.</vt:lpstr>
      <vt:lpstr>Related work &amp; the difference</vt:lpstr>
      <vt:lpstr>Tools and Features </vt:lpstr>
      <vt:lpstr>Functional Requirements</vt:lpstr>
      <vt:lpstr>Citizen functional requirements</vt:lpstr>
      <vt:lpstr>Admin Functional Requirements</vt:lpstr>
      <vt:lpstr>Non-Functional Requirements</vt:lpstr>
      <vt:lpstr>System Architecture </vt:lpstr>
      <vt:lpstr>Implementation</vt:lpstr>
      <vt:lpstr>PowerPoint Presentation</vt:lpstr>
      <vt:lpstr>Citizen front End</vt:lpstr>
      <vt:lpstr>PowerPoint Presentation</vt:lpstr>
      <vt:lpstr>Admin Front end.</vt:lpstr>
      <vt:lpstr>PowerPoint Presentation</vt:lpstr>
      <vt:lpstr>Steps of face recognition</vt:lpstr>
      <vt:lpstr>Example on the search by face recognition</vt:lpstr>
      <vt:lpstr>Backend</vt:lpstr>
      <vt:lpstr>Future work</vt:lpstr>
      <vt:lpstr>DEMO</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RATEOPIA</dc:title>
  <dc:creator>مهند عاطف سليمان محمود سليمان</dc:creator>
  <cp:lastModifiedBy>heidi amr abdelhalim youssef</cp:lastModifiedBy>
  <cp:revision>54</cp:revision>
  <dcterms:created xsi:type="dcterms:W3CDTF">2022-03-03T16:39:43Z</dcterms:created>
  <dcterms:modified xsi:type="dcterms:W3CDTF">2022-03-13T08:15:31Z</dcterms:modified>
</cp:coreProperties>
</file>